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  <p:sldId id="406" r:id="rId148"/>
    <p:sldId id="407" r:id="rId149"/>
    <p:sldId id="408" r:id="rId150"/>
    <p:sldId id="409" r:id="rId151"/>
    <p:sldId id="410" r:id="rId152"/>
    <p:sldId id="411" r:id="rId153"/>
    <p:sldId id="412" r:id="rId154"/>
    <p:sldId id="413" r:id="rId155"/>
    <p:sldId id="414" r:id="rId156"/>
    <p:sldId id="415" r:id="rId157"/>
    <p:sldId id="416" r:id="rId158"/>
    <p:sldId id="417" r:id="rId159"/>
    <p:sldId id="418" r:id="rId160"/>
    <p:sldId id="419" r:id="rId161"/>
    <p:sldId id="420" r:id="rId162"/>
    <p:sldId id="421" r:id="rId163"/>
    <p:sldId id="422" r:id="rId164"/>
    <p:sldId id="423" r:id="rId165"/>
    <p:sldId id="424" r:id="rId166"/>
    <p:sldId id="425" r:id="rId167"/>
    <p:sldId id="426" r:id="rId1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25C72F-BCE7-42FA-A390-928143F7A288}" v="25" dt="2022-12-15T14:35:42.703"/>
    <p1510:client id="{A41999B9-9B75-4558-A94D-DA649513AFED}" v="1" dt="2022-12-14T19:56:13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microsoft.com/office/2015/10/relationships/revisionInfo" Target="revisionInfo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clair, Darrin J CIV DLA LOGISTICS OPERATIONS (USA)" userId="2b7425f9-59c9-48fd-be71-9dce35f2164c" providerId="ADAL" clId="{4F25C72F-BCE7-42FA-A390-928143F7A288}"/>
    <pc:docChg chg="custSel addSld modSld sldOrd">
      <pc:chgData name="Sinclair, Darrin J CIV DLA LOGISTICS OPERATIONS (USA)" userId="2b7425f9-59c9-48fd-be71-9dce35f2164c" providerId="ADAL" clId="{4F25C72F-BCE7-42FA-A390-928143F7A288}" dt="2022-12-15T14:48:53.370" v="146" actId="22"/>
      <pc:docMkLst>
        <pc:docMk/>
      </pc:docMkLst>
      <pc:sldChg chg="addSp mod">
        <pc:chgData name="Sinclair, Darrin J CIV DLA LOGISTICS OPERATIONS (USA)" userId="2b7425f9-59c9-48fd-be71-9dce35f2164c" providerId="ADAL" clId="{4F25C72F-BCE7-42FA-A390-928143F7A288}" dt="2022-12-15T13:47:32.450" v="0" actId="22"/>
        <pc:sldMkLst>
          <pc:docMk/>
          <pc:sldMk cId="1662085698" sldId="322"/>
        </pc:sldMkLst>
        <pc:picChg chg="add">
          <ac:chgData name="Sinclair, Darrin J CIV DLA LOGISTICS OPERATIONS (USA)" userId="2b7425f9-59c9-48fd-be71-9dce35f2164c" providerId="ADAL" clId="{4F25C72F-BCE7-42FA-A390-928143F7A288}" dt="2022-12-15T13:47:32.450" v="0" actId="22"/>
          <ac:picMkLst>
            <pc:docMk/>
            <pc:sldMk cId="1662085698" sldId="322"/>
            <ac:picMk id="3" creationId="{7700D107-AE42-9C22-19DE-F69A65B0FB0B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47:54.536" v="1" actId="22"/>
        <pc:sldMkLst>
          <pc:docMk/>
          <pc:sldMk cId="1407083370" sldId="323"/>
        </pc:sldMkLst>
        <pc:picChg chg="add">
          <ac:chgData name="Sinclair, Darrin J CIV DLA LOGISTICS OPERATIONS (USA)" userId="2b7425f9-59c9-48fd-be71-9dce35f2164c" providerId="ADAL" clId="{4F25C72F-BCE7-42FA-A390-928143F7A288}" dt="2022-12-15T13:47:54.536" v="1" actId="22"/>
          <ac:picMkLst>
            <pc:docMk/>
            <pc:sldMk cId="1407083370" sldId="323"/>
            <ac:picMk id="3" creationId="{1415039C-6D9D-2FCC-A79D-A7CC2F32FFAD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48:39.071" v="2" actId="22"/>
        <pc:sldMkLst>
          <pc:docMk/>
          <pc:sldMk cId="2523889345" sldId="324"/>
        </pc:sldMkLst>
        <pc:picChg chg="add">
          <ac:chgData name="Sinclair, Darrin J CIV DLA LOGISTICS OPERATIONS (USA)" userId="2b7425f9-59c9-48fd-be71-9dce35f2164c" providerId="ADAL" clId="{4F25C72F-BCE7-42FA-A390-928143F7A288}" dt="2022-12-15T13:48:39.071" v="2" actId="22"/>
          <ac:picMkLst>
            <pc:docMk/>
            <pc:sldMk cId="2523889345" sldId="324"/>
            <ac:picMk id="3" creationId="{DB5E9C0A-6885-1272-CF6A-B710071EB9D4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49:22.725" v="3" actId="22"/>
        <pc:sldMkLst>
          <pc:docMk/>
          <pc:sldMk cId="1809417804" sldId="325"/>
        </pc:sldMkLst>
        <pc:picChg chg="add">
          <ac:chgData name="Sinclair, Darrin J CIV DLA LOGISTICS OPERATIONS (USA)" userId="2b7425f9-59c9-48fd-be71-9dce35f2164c" providerId="ADAL" clId="{4F25C72F-BCE7-42FA-A390-928143F7A288}" dt="2022-12-15T13:49:22.725" v="3" actId="22"/>
          <ac:picMkLst>
            <pc:docMk/>
            <pc:sldMk cId="1809417804" sldId="325"/>
            <ac:picMk id="3" creationId="{B231FF3C-1C25-E7BB-DD0C-9615EA978682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49:37.726" v="4" actId="22"/>
        <pc:sldMkLst>
          <pc:docMk/>
          <pc:sldMk cId="2602320839" sldId="326"/>
        </pc:sldMkLst>
        <pc:picChg chg="add">
          <ac:chgData name="Sinclair, Darrin J CIV DLA LOGISTICS OPERATIONS (USA)" userId="2b7425f9-59c9-48fd-be71-9dce35f2164c" providerId="ADAL" clId="{4F25C72F-BCE7-42FA-A390-928143F7A288}" dt="2022-12-15T13:49:37.726" v="4" actId="22"/>
          <ac:picMkLst>
            <pc:docMk/>
            <pc:sldMk cId="2602320839" sldId="326"/>
            <ac:picMk id="3" creationId="{6CCFA370-53DC-4C87-2FB8-411A01A47F8E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0:22.305" v="5" actId="22"/>
        <pc:sldMkLst>
          <pc:docMk/>
          <pc:sldMk cId="1308770824" sldId="327"/>
        </pc:sldMkLst>
        <pc:picChg chg="add">
          <ac:chgData name="Sinclair, Darrin J CIV DLA LOGISTICS OPERATIONS (USA)" userId="2b7425f9-59c9-48fd-be71-9dce35f2164c" providerId="ADAL" clId="{4F25C72F-BCE7-42FA-A390-928143F7A288}" dt="2022-12-15T13:50:22.305" v="5" actId="22"/>
          <ac:picMkLst>
            <pc:docMk/>
            <pc:sldMk cId="1308770824" sldId="327"/>
            <ac:picMk id="3" creationId="{2B225DAD-8BBF-D9C1-85F7-FDE90BC05F8F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0:57.037" v="6" actId="22"/>
        <pc:sldMkLst>
          <pc:docMk/>
          <pc:sldMk cId="2652715914" sldId="328"/>
        </pc:sldMkLst>
        <pc:picChg chg="add">
          <ac:chgData name="Sinclair, Darrin J CIV DLA LOGISTICS OPERATIONS (USA)" userId="2b7425f9-59c9-48fd-be71-9dce35f2164c" providerId="ADAL" clId="{4F25C72F-BCE7-42FA-A390-928143F7A288}" dt="2022-12-15T13:50:57.037" v="6" actId="22"/>
          <ac:picMkLst>
            <pc:docMk/>
            <pc:sldMk cId="2652715914" sldId="328"/>
            <ac:picMk id="3" creationId="{7C1060A1-A6A4-74BE-DB01-C323B5F41E09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1:47.101" v="7" actId="22"/>
        <pc:sldMkLst>
          <pc:docMk/>
          <pc:sldMk cId="2838090586" sldId="329"/>
        </pc:sldMkLst>
        <pc:picChg chg="add">
          <ac:chgData name="Sinclair, Darrin J CIV DLA LOGISTICS OPERATIONS (USA)" userId="2b7425f9-59c9-48fd-be71-9dce35f2164c" providerId="ADAL" clId="{4F25C72F-BCE7-42FA-A390-928143F7A288}" dt="2022-12-15T13:51:47.101" v="7" actId="22"/>
          <ac:picMkLst>
            <pc:docMk/>
            <pc:sldMk cId="2838090586" sldId="329"/>
            <ac:picMk id="3" creationId="{738259ED-89F7-826A-DA44-CAD195D082C1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2:04.052" v="8" actId="22"/>
        <pc:sldMkLst>
          <pc:docMk/>
          <pc:sldMk cId="2843219089" sldId="330"/>
        </pc:sldMkLst>
        <pc:picChg chg="add">
          <ac:chgData name="Sinclair, Darrin J CIV DLA LOGISTICS OPERATIONS (USA)" userId="2b7425f9-59c9-48fd-be71-9dce35f2164c" providerId="ADAL" clId="{4F25C72F-BCE7-42FA-A390-928143F7A288}" dt="2022-12-15T13:52:04.052" v="8" actId="22"/>
          <ac:picMkLst>
            <pc:docMk/>
            <pc:sldMk cId="2843219089" sldId="330"/>
            <ac:picMk id="3" creationId="{4F61DC90-4B94-35EF-A3C5-8318E02FC295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2:30.269" v="9" actId="22"/>
        <pc:sldMkLst>
          <pc:docMk/>
          <pc:sldMk cId="2821275008" sldId="331"/>
        </pc:sldMkLst>
        <pc:picChg chg="add">
          <ac:chgData name="Sinclair, Darrin J CIV DLA LOGISTICS OPERATIONS (USA)" userId="2b7425f9-59c9-48fd-be71-9dce35f2164c" providerId="ADAL" clId="{4F25C72F-BCE7-42FA-A390-928143F7A288}" dt="2022-12-15T13:52:30.269" v="9" actId="22"/>
          <ac:picMkLst>
            <pc:docMk/>
            <pc:sldMk cId="2821275008" sldId="331"/>
            <ac:picMk id="3" creationId="{FC3C9849-FE1C-C378-5092-3DAECB492E75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2:48.054" v="10" actId="22"/>
        <pc:sldMkLst>
          <pc:docMk/>
          <pc:sldMk cId="736097043" sldId="332"/>
        </pc:sldMkLst>
        <pc:picChg chg="add">
          <ac:chgData name="Sinclair, Darrin J CIV DLA LOGISTICS OPERATIONS (USA)" userId="2b7425f9-59c9-48fd-be71-9dce35f2164c" providerId="ADAL" clId="{4F25C72F-BCE7-42FA-A390-928143F7A288}" dt="2022-12-15T13:52:48.054" v="10" actId="22"/>
          <ac:picMkLst>
            <pc:docMk/>
            <pc:sldMk cId="736097043" sldId="332"/>
            <ac:picMk id="3" creationId="{BF0F9DC2-8FFD-DB8F-6F54-BEA1A4F2EAEE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3:03.073" v="11" actId="22"/>
        <pc:sldMkLst>
          <pc:docMk/>
          <pc:sldMk cId="1296121694" sldId="333"/>
        </pc:sldMkLst>
        <pc:picChg chg="add">
          <ac:chgData name="Sinclair, Darrin J CIV DLA LOGISTICS OPERATIONS (USA)" userId="2b7425f9-59c9-48fd-be71-9dce35f2164c" providerId="ADAL" clId="{4F25C72F-BCE7-42FA-A390-928143F7A288}" dt="2022-12-15T13:53:03.073" v="11" actId="22"/>
          <ac:picMkLst>
            <pc:docMk/>
            <pc:sldMk cId="1296121694" sldId="333"/>
            <ac:picMk id="3" creationId="{DE215C53-8E34-E926-FA47-AA103AAA3BF2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3:18.815" v="12" actId="22"/>
        <pc:sldMkLst>
          <pc:docMk/>
          <pc:sldMk cId="136554512" sldId="334"/>
        </pc:sldMkLst>
        <pc:picChg chg="add">
          <ac:chgData name="Sinclair, Darrin J CIV DLA LOGISTICS OPERATIONS (USA)" userId="2b7425f9-59c9-48fd-be71-9dce35f2164c" providerId="ADAL" clId="{4F25C72F-BCE7-42FA-A390-928143F7A288}" dt="2022-12-15T13:53:18.815" v="12" actId="22"/>
          <ac:picMkLst>
            <pc:docMk/>
            <pc:sldMk cId="136554512" sldId="334"/>
            <ac:picMk id="3" creationId="{B00FCC64-95BB-D828-F5E7-11D451FF5860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3:33.201" v="13" actId="22"/>
        <pc:sldMkLst>
          <pc:docMk/>
          <pc:sldMk cId="566747659" sldId="335"/>
        </pc:sldMkLst>
        <pc:picChg chg="add">
          <ac:chgData name="Sinclair, Darrin J CIV DLA LOGISTICS OPERATIONS (USA)" userId="2b7425f9-59c9-48fd-be71-9dce35f2164c" providerId="ADAL" clId="{4F25C72F-BCE7-42FA-A390-928143F7A288}" dt="2022-12-15T13:53:33.201" v="13" actId="22"/>
          <ac:picMkLst>
            <pc:docMk/>
            <pc:sldMk cId="566747659" sldId="335"/>
            <ac:picMk id="3" creationId="{62E2635F-96D7-35CC-8C6F-8140B598991E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4:13.151" v="15" actId="22"/>
        <pc:sldMkLst>
          <pc:docMk/>
          <pc:sldMk cId="3379284284" sldId="336"/>
        </pc:sldMkLst>
        <pc:picChg chg="add">
          <ac:chgData name="Sinclair, Darrin J CIV DLA LOGISTICS OPERATIONS (USA)" userId="2b7425f9-59c9-48fd-be71-9dce35f2164c" providerId="ADAL" clId="{4F25C72F-BCE7-42FA-A390-928143F7A288}" dt="2022-12-15T13:54:13.151" v="15" actId="22"/>
          <ac:picMkLst>
            <pc:docMk/>
            <pc:sldMk cId="3379284284" sldId="336"/>
            <ac:picMk id="3" creationId="{1E5A3CB0-FCAA-2A18-71C7-636563A8104F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5:13.871" v="16" actId="22"/>
        <pc:sldMkLst>
          <pc:docMk/>
          <pc:sldMk cId="3229893684" sldId="337"/>
        </pc:sldMkLst>
        <pc:picChg chg="add">
          <ac:chgData name="Sinclair, Darrin J CIV DLA LOGISTICS OPERATIONS (USA)" userId="2b7425f9-59c9-48fd-be71-9dce35f2164c" providerId="ADAL" clId="{4F25C72F-BCE7-42FA-A390-928143F7A288}" dt="2022-12-15T13:55:13.871" v="16" actId="22"/>
          <ac:picMkLst>
            <pc:docMk/>
            <pc:sldMk cId="3229893684" sldId="337"/>
            <ac:picMk id="3" creationId="{8583AA03-6CC1-C407-89F6-BF65C89E8F4F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5:38.431" v="17" actId="22"/>
        <pc:sldMkLst>
          <pc:docMk/>
          <pc:sldMk cId="1800556053" sldId="338"/>
        </pc:sldMkLst>
        <pc:picChg chg="add">
          <ac:chgData name="Sinclair, Darrin J CIV DLA LOGISTICS OPERATIONS (USA)" userId="2b7425f9-59c9-48fd-be71-9dce35f2164c" providerId="ADAL" clId="{4F25C72F-BCE7-42FA-A390-928143F7A288}" dt="2022-12-15T13:55:38.431" v="17" actId="22"/>
          <ac:picMkLst>
            <pc:docMk/>
            <pc:sldMk cId="1800556053" sldId="338"/>
            <ac:picMk id="3" creationId="{AB4AB6AF-BBCB-1C91-F602-11937CF7204D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5:53.789" v="18" actId="22"/>
        <pc:sldMkLst>
          <pc:docMk/>
          <pc:sldMk cId="924528262" sldId="339"/>
        </pc:sldMkLst>
        <pc:picChg chg="add">
          <ac:chgData name="Sinclair, Darrin J CIV DLA LOGISTICS OPERATIONS (USA)" userId="2b7425f9-59c9-48fd-be71-9dce35f2164c" providerId="ADAL" clId="{4F25C72F-BCE7-42FA-A390-928143F7A288}" dt="2022-12-15T13:55:53.789" v="18" actId="22"/>
          <ac:picMkLst>
            <pc:docMk/>
            <pc:sldMk cId="924528262" sldId="339"/>
            <ac:picMk id="3" creationId="{D1C016FD-3EAF-0444-C8C1-AEE3142178E5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6:22.467" v="19" actId="22"/>
        <pc:sldMkLst>
          <pc:docMk/>
          <pc:sldMk cId="3712331540" sldId="340"/>
        </pc:sldMkLst>
        <pc:picChg chg="add">
          <ac:chgData name="Sinclair, Darrin J CIV DLA LOGISTICS OPERATIONS (USA)" userId="2b7425f9-59c9-48fd-be71-9dce35f2164c" providerId="ADAL" clId="{4F25C72F-BCE7-42FA-A390-928143F7A288}" dt="2022-12-15T13:56:22.467" v="19" actId="22"/>
          <ac:picMkLst>
            <pc:docMk/>
            <pc:sldMk cId="3712331540" sldId="340"/>
            <ac:picMk id="3" creationId="{41F2547A-9386-45C6-576E-4002F4CBCE26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6:43.784" v="20" actId="22"/>
        <pc:sldMkLst>
          <pc:docMk/>
          <pc:sldMk cId="3815166132" sldId="341"/>
        </pc:sldMkLst>
        <pc:picChg chg="add">
          <ac:chgData name="Sinclair, Darrin J CIV DLA LOGISTICS OPERATIONS (USA)" userId="2b7425f9-59c9-48fd-be71-9dce35f2164c" providerId="ADAL" clId="{4F25C72F-BCE7-42FA-A390-928143F7A288}" dt="2022-12-15T13:56:43.784" v="20" actId="22"/>
          <ac:picMkLst>
            <pc:docMk/>
            <pc:sldMk cId="3815166132" sldId="341"/>
            <ac:picMk id="3" creationId="{B64ED6DB-35F9-D853-F6AA-BB6340CA0452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7:00.989" v="21" actId="22"/>
        <pc:sldMkLst>
          <pc:docMk/>
          <pc:sldMk cId="3371216018" sldId="342"/>
        </pc:sldMkLst>
        <pc:picChg chg="add">
          <ac:chgData name="Sinclair, Darrin J CIV DLA LOGISTICS OPERATIONS (USA)" userId="2b7425f9-59c9-48fd-be71-9dce35f2164c" providerId="ADAL" clId="{4F25C72F-BCE7-42FA-A390-928143F7A288}" dt="2022-12-15T13:57:00.989" v="21" actId="22"/>
          <ac:picMkLst>
            <pc:docMk/>
            <pc:sldMk cId="3371216018" sldId="342"/>
            <ac:picMk id="3" creationId="{043BE166-911F-E195-F762-9646214A1AD7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7:16.199" v="22" actId="22"/>
        <pc:sldMkLst>
          <pc:docMk/>
          <pc:sldMk cId="1840230050" sldId="343"/>
        </pc:sldMkLst>
        <pc:picChg chg="add">
          <ac:chgData name="Sinclair, Darrin J CIV DLA LOGISTICS OPERATIONS (USA)" userId="2b7425f9-59c9-48fd-be71-9dce35f2164c" providerId="ADAL" clId="{4F25C72F-BCE7-42FA-A390-928143F7A288}" dt="2022-12-15T13:57:16.199" v="22" actId="22"/>
          <ac:picMkLst>
            <pc:docMk/>
            <pc:sldMk cId="1840230050" sldId="343"/>
            <ac:picMk id="3" creationId="{82C2EACA-7D31-5B19-FA5F-5000A67FEFB1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7:36.389" v="23" actId="22"/>
        <pc:sldMkLst>
          <pc:docMk/>
          <pc:sldMk cId="758197251" sldId="344"/>
        </pc:sldMkLst>
        <pc:picChg chg="add">
          <ac:chgData name="Sinclair, Darrin J CIV DLA LOGISTICS OPERATIONS (USA)" userId="2b7425f9-59c9-48fd-be71-9dce35f2164c" providerId="ADAL" clId="{4F25C72F-BCE7-42FA-A390-928143F7A288}" dt="2022-12-15T13:57:36.389" v="23" actId="22"/>
          <ac:picMkLst>
            <pc:docMk/>
            <pc:sldMk cId="758197251" sldId="344"/>
            <ac:picMk id="3" creationId="{50B5454E-043D-89B9-603A-95007AD21C99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8:00.022" v="24" actId="22"/>
        <pc:sldMkLst>
          <pc:docMk/>
          <pc:sldMk cId="2877918402" sldId="345"/>
        </pc:sldMkLst>
        <pc:picChg chg="add">
          <ac:chgData name="Sinclair, Darrin J CIV DLA LOGISTICS OPERATIONS (USA)" userId="2b7425f9-59c9-48fd-be71-9dce35f2164c" providerId="ADAL" clId="{4F25C72F-BCE7-42FA-A390-928143F7A288}" dt="2022-12-15T13:58:00.022" v="24" actId="22"/>
          <ac:picMkLst>
            <pc:docMk/>
            <pc:sldMk cId="2877918402" sldId="345"/>
            <ac:picMk id="3" creationId="{9E04B4D8-2511-8C2D-B136-F93E89869B4C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8:16.558" v="25" actId="22"/>
        <pc:sldMkLst>
          <pc:docMk/>
          <pc:sldMk cId="2630921523" sldId="346"/>
        </pc:sldMkLst>
        <pc:picChg chg="add">
          <ac:chgData name="Sinclair, Darrin J CIV DLA LOGISTICS OPERATIONS (USA)" userId="2b7425f9-59c9-48fd-be71-9dce35f2164c" providerId="ADAL" clId="{4F25C72F-BCE7-42FA-A390-928143F7A288}" dt="2022-12-15T13:58:16.558" v="25" actId="22"/>
          <ac:picMkLst>
            <pc:docMk/>
            <pc:sldMk cId="2630921523" sldId="346"/>
            <ac:picMk id="3" creationId="{FF0A5195-98AE-FAC5-01CD-6758F5AA5C11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8:33.301" v="26" actId="22"/>
        <pc:sldMkLst>
          <pc:docMk/>
          <pc:sldMk cId="4186041183" sldId="347"/>
        </pc:sldMkLst>
        <pc:picChg chg="add">
          <ac:chgData name="Sinclair, Darrin J CIV DLA LOGISTICS OPERATIONS (USA)" userId="2b7425f9-59c9-48fd-be71-9dce35f2164c" providerId="ADAL" clId="{4F25C72F-BCE7-42FA-A390-928143F7A288}" dt="2022-12-15T13:58:33.301" v="26" actId="22"/>
          <ac:picMkLst>
            <pc:docMk/>
            <pc:sldMk cId="4186041183" sldId="347"/>
            <ac:picMk id="3" creationId="{61ECB870-8BE5-F83B-700B-1ECF40F9B249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8:48.462" v="27" actId="22"/>
        <pc:sldMkLst>
          <pc:docMk/>
          <pc:sldMk cId="3536033982" sldId="348"/>
        </pc:sldMkLst>
        <pc:picChg chg="add">
          <ac:chgData name="Sinclair, Darrin J CIV DLA LOGISTICS OPERATIONS (USA)" userId="2b7425f9-59c9-48fd-be71-9dce35f2164c" providerId="ADAL" clId="{4F25C72F-BCE7-42FA-A390-928143F7A288}" dt="2022-12-15T13:58:48.462" v="27" actId="22"/>
          <ac:picMkLst>
            <pc:docMk/>
            <pc:sldMk cId="3536033982" sldId="348"/>
            <ac:picMk id="3" creationId="{EC7F6188-6A61-3D07-E9DD-9E0DDDB0AACC}"/>
          </ac:picMkLst>
        </pc:picChg>
      </pc:sldChg>
      <pc:sldChg chg="addSp mod">
        <pc:chgData name="Sinclair, Darrin J CIV DLA LOGISTICS OPERATIONS (USA)" userId="2b7425f9-59c9-48fd-be71-9dce35f2164c" providerId="ADAL" clId="{4F25C72F-BCE7-42FA-A390-928143F7A288}" dt="2022-12-15T13:59:23.041" v="28" actId="22"/>
        <pc:sldMkLst>
          <pc:docMk/>
          <pc:sldMk cId="1205793295" sldId="349"/>
        </pc:sldMkLst>
        <pc:picChg chg="add">
          <ac:chgData name="Sinclair, Darrin J CIV DLA LOGISTICS OPERATIONS (USA)" userId="2b7425f9-59c9-48fd-be71-9dce35f2164c" providerId="ADAL" clId="{4F25C72F-BCE7-42FA-A390-928143F7A288}" dt="2022-12-15T13:59:23.041" v="28" actId="22"/>
          <ac:picMkLst>
            <pc:docMk/>
            <pc:sldMk cId="1205793295" sldId="349"/>
            <ac:picMk id="3" creationId="{A3A430B5-F889-0276-D2E1-8EB5DFDAE61E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3:59:56.462" v="29" actId="22"/>
        <pc:sldMkLst>
          <pc:docMk/>
          <pc:sldMk cId="3828138220" sldId="350"/>
        </pc:sldMkLst>
        <pc:picChg chg="add">
          <ac:chgData name="Sinclair, Darrin J CIV DLA LOGISTICS OPERATIONS (USA)" userId="2b7425f9-59c9-48fd-be71-9dce35f2164c" providerId="ADAL" clId="{4F25C72F-BCE7-42FA-A390-928143F7A288}" dt="2022-12-15T13:59:56.462" v="29" actId="22"/>
          <ac:picMkLst>
            <pc:docMk/>
            <pc:sldMk cId="3828138220" sldId="350"/>
            <ac:picMk id="3" creationId="{2FD6F369-B2C8-D0F4-BD44-47C95D9D8B6A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0:12.432" v="30" actId="22"/>
        <pc:sldMkLst>
          <pc:docMk/>
          <pc:sldMk cId="4057920399" sldId="351"/>
        </pc:sldMkLst>
        <pc:picChg chg="add">
          <ac:chgData name="Sinclair, Darrin J CIV DLA LOGISTICS OPERATIONS (USA)" userId="2b7425f9-59c9-48fd-be71-9dce35f2164c" providerId="ADAL" clId="{4F25C72F-BCE7-42FA-A390-928143F7A288}" dt="2022-12-15T14:00:12.432" v="30" actId="22"/>
          <ac:picMkLst>
            <pc:docMk/>
            <pc:sldMk cId="4057920399" sldId="351"/>
            <ac:picMk id="3" creationId="{E634F65C-94FB-C958-EE75-94E41E3792B9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0:28.528" v="31" actId="22"/>
        <pc:sldMkLst>
          <pc:docMk/>
          <pc:sldMk cId="1281020429" sldId="352"/>
        </pc:sldMkLst>
        <pc:picChg chg="add">
          <ac:chgData name="Sinclair, Darrin J CIV DLA LOGISTICS OPERATIONS (USA)" userId="2b7425f9-59c9-48fd-be71-9dce35f2164c" providerId="ADAL" clId="{4F25C72F-BCE7-42FA-A390-928143F7A288}" dt="2022-12-15T14:00:28.528" v="31" actId="22"/>
          <ac:picMkLst>
            <pc:docMk/>
            <pc:sldMk cId="1281020429" sldId="352"/>
            <ac:picMk id="3" creationId="{16DEC191-A58D-D34A-FC1E-BA3BD2D1D275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0:47.280" v="32" actId="22"/>
        <pc:sldMkLst>
          <pc:docMk/>
          <pc:sldMk cId="4196192057" sldId="353"/>
        </pc:sldMkLst>
        <pc:picChg chg="add">
          <ac:chgData name="Sinclair, Darrin J CIV DLA LOGISTICS OPERATIONS (USA)" userId="2b7425f9-59c9-48fd-be71-9dce35f2164c" providerId="ADAL" clId="{4F25C72F-BCE7-42FA-A390-928143F7A288}" dt="2022-12-15T14:00:47.280" v="32" actId="22"/>
          <ac:picMkLst>
            <pc:docMk/>
            <pc:sldMk cId="4196192057" sldId="353"/>
            <ac:picMk id="3" creationId="{F15839BD-8A0A-5219-BAF0-5B21F305FC8E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1:04.100" v="33" actId="22"/>
        <pc:sldMkLst>
          <pc:docMk/>
          <pc:sldMk cId="431364476" sldId="354"/>
        </pc:sldMkLst>
        <pc:picChg chg="add">
          <ac:chgData name="Sinclair, Darrin J CIV DLA LOGISTICS OPERATIONS (USA)" userId="2b7425f9-59c9-48fd-be71-9dce35f2164c" providerId="ADAL" clId="{4F25C72F-BCE7-42FA-A390-928143F7A288}" dt="2022-12-15T14:01:04.100" v="33" actId="22"/>
          <ac:picMkLst>
            <pc:docMk/>
            <pc:sldMk cId="431364476" sldId="354"/>
            <ac:picMk id="3" creationId="{D325BCD2-E495-DACD-08C2-0A5994E5C3D4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1:21.964" v="34" actId="22"/>
        <pc:sldMkLst>
          <pc:docMk/>
          <pc:sldMk cId="3512953771" sldId="355"/>
        </pc:sldMkLst>
        <pc:picChg chg="add">
          <ac:chgData name="Sinclair, Darrin J CIV DLA LOGISTICS OPERATIONS (USA)" userId="2b7425f9-59c9-48fd-be71-9dce35f2164c" providerId="ADAL" clId="{4F25C72F-BCE7-42FA-A390-928143F7A288}" dt="2022-12-15T14:01:21.964" v="34" actId="22"/>
          <ac:picMkLst>
            <pc:docMk/>
            <pc:sldMk cId="3512953771" sldId="355"/>
            <ac:picMk id="3" creationId="{32BA87E0-03D1-DA58-8CB5-F816C2CCBB94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1:39.164" v="35" actId="22"/>
        <pc:sldMkLst>
          <pc:docMk/>
          <pc:sldMk cId="3674058767" sldId="356"/>
        </pc:sldMkLst>
        <pc:picChg chg="add">
          <ac:chgData name="Sinclair, Darrin J CIV DLA LOGISTICS OPERATIONS (USA)" userId="2b7425f9-59c9-48fd-be71-9dce35f2164c" providerId="ADAL" clId="{4F25C72F-BCE7-42FA-A390-928143F7A288}" dt="2022-12-15T14:01:39.164" v="35" actId="22"/>
          <ac:picMkLst>
            <pc:docMk/>
            <pc:sldMk cId="3674058767" sldId="356"/>
            <ac:picMk id="3" creationId="{38145448-81E7-B9BE-0724-FCCCCF48B0E4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1:53.761" v="36" actId="22"/>
        <pc:sldMkLst>
          <pc:docMk/>
          <pc:sldMk cId="3987786787" sldId="357"/>
        </pc:sldMkLst>
        <pc:picChg chg="add">
          <ac:chgData name="Sinclair, Darrin J CIV DLA LOGISTICS OPERATIONS (USA)" userId="2b7425f9-59c9-48fd-be71-9dce35f2164c" providerId="ADAL" clId="{4F25C72F-BCE7-42FA-A390-928143F7A288}" dt="2022-12-15T14:01:53.761" v="36" actId="22"/>
          <ac:picMkLst>
            <pc:docMk/>
            <pc:sldMk cId="3987786787" sldId="357"/>
            <ac:picMk id="3" creationId="{97F34801-BDAE-95C2-54B2-770561785D56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2:10.408" v="37" actId="22"/>
        <pc:sldMkLst>
          <pc:docMk/>
          <pc:sldMk cId="465108642" sldId="358"/>
        </pc:sldMkLst>
        <pc:picChg chg="add">
          <ac:chgData name="Sinclair, Darrin J CIV DLA LOGISTICS OPERATIONS (USA)" userId="2b7425f9-59c9-48fd-be71-9dce35f2164c" providerId="ADAL" clId="{4F25C72F-BCE7-42FA-A390-928143F7A288}" dt="2022-12-15T14:02:10.408" v="37" actId="22"/>
          <ac:picMkLst>
            <pc:docMk/>
            <pc:sldMk cId="465108642" sldId="358"/>
            <ac:picMk id="3" creationId="{F26281EA-F8F8-B6D9-76EB-27F24AE031FC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2:32.601" v="38" actId="22"/>
        <pc:sldMkLst>
          <pc:docMk/>
          <pc:sldMk cId="1579214732" sldId="359"/>
        </pc:sldMkLst>
        <pc:picChg chg="add">
          <ac:chgData name="Sinclair, Darrin J CIV DLA LOGISTICS OPERATIONS (USA)" userId="2b7425f9-59c9-48fd-be71-9dce35f2164c" providerId="ADAL" clId="{4F25C72F-BCE7-42FA-A390-928143F7A288}" dt="2022-12-15T14:02:32.601" v="38" actId="22"/>
          <ac:picMkLst>
            <pc:docMk/>
            <pc:sldMk cId="1579214732" sldId="359"/>
            <ac:picMk id="3" creationId="{227EBC9B-BC15-CF48-FBBD-E9928B8455C6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2:50.979" v="39" actId="22"/>
        <pc:sldMkLst>
          <pc:docMk/>
          <pc:sldMk cId="4177433966" sldId="360"/>
        </pc:sldMkLst>
        <pc:picChg chg="add">
          <ac:chgData name="Sinclair, Darrin J CIV DLA LOGISTICS OPERATIONS (USA)" userId="2b7425f9-59c9-48fd-be71-9dce35f2164c" providerId="ADAL" clId="{4F25C72F-BCE7-42FA-A390-928143F7A288}" dt="2022-12-15T14:02:50.979" v="39" actId="22"/>
          <ac:picMkLst>
            <pc:docMk/>
            <pc:sldMk cId="4177433966" sldId="360"/>
            <ac:picMk id="3" creationId="{315C0ED2-FC8B-AC78-97B6-241F448BBCCB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3:16.248" v="40" actId="22"/>
        <pc:sldMkLst>
          <pc:docMk/>
          <pc:sldMk cId="4294257838" sldId="361"/>
        </pc:sldMkLst>
        <pc:picChg chg="add">
          <ac:chgData name="Sinclair, Darrin J CIV DLA LOGISTICS OPERATIONS (USA)" userId="2b7425f9-59c9-48fd-be71-9dce35f2164c" providerId="ADAL" clId="{4F25C72F-BCE7-42FA-A390-928143F7A288}" dt="2022-12-15T14:03:16.248" v="40" actId="22"/>
          <ac:picMkLst>
            <pc:docMk/>
            <pc:sldMk cId="4294257838" sldId="361"/>
            <ac:picMk id="3" creationId="{95A76AF1-272B-3425-681D-D4A5EDCADD73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3:34.804" v="41" actId="22"/>
        <pc:sldMkLst>
          <pc:docMk/>
          <pc:sldMk cId="3487708788" sldId="362"/>
        </pc:sldMkLst>
        <pc:picChg chg="add">
          <ac:chgData name="Sinclair, Darrin J CIV DLA LOGISTICS OPERATIONS (USA)" userId="2b7425f9-59c9-48fd-be71-9dce35f2164c" providerId="ADAL" clId="{4F25C72F-BCE7-42FA-A390-928143F7A288}" dt="2022-12-15T14:03:34.804" v="41" actId="22"/>
          <ac:picMkLst>
            <pc:docMk/>
            <pc:sldMk cId="3487708788" sldId="362"/>
            <ac:picMk id="3" creationId="{1F1FCB49-862D-8374-CCFE-8C0073870061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4:36.665" v="48" actId="22"/>
        <pc:sldMkLst>
          <pc:docMk/>
          <pc:sldMk cId="2665685090" sldId="363"/>
        </pc:sldMkLst>
        <pc:picChg chg="add">
          <ac:chgData name="Sinclair, Darrin J CIV DLA LOGISTICS OPERATIONS (USA)" userId="2b7425f9-59c9-48fd-be71-9dce35f2164c" providerId="ADAL" clId="{4F25C72F-BCE7-42FA-A390-928143F7A288}" dt="2022-12-15T14:04:36.665" v="48" actId="22"/>
          <ac:picMkLst>
            <pc:docMk/>
            <pc:sldMk cId="2665685090" sldId="363"/>
            <ac:picMk id="3" creationId="{E5DCC062-6C10-C7F3-976F-1E2FFC3E0D4B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4:51.661" v="49" actId="22"/>
        <pc:sldMkLst>
          <pc:docMk/>
          <pc:sldMk cId="45861060" sldId="364"/>
        </pc:sldMkLst>
        <pc:picChg chg="add">
          <ac:chgData name="Sinclair, Darrin J CIV DLA LOGISTICS OPERATIONS (USA)" userId="2b7425f9-59c9-48fd-be71-9dce35f2164c" providerId="ADAL" clId="{4F25C72F-BCE7-42FA-A390-928143F7A288}" dt="2022-12-15T14:04:51.661" v="49" actId="22"/>
          <ac:picMkLst>
            <pc:docMk/>
            <pc:sldMk cId="45861060" sldId="364"/>
            <ac:picMk id="3" creationId="{1F5F52A4-5102-58D6-3EE9-00248DCC3E5A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5:16.070" v="50" actId="22"/>
        <pc:sldMkLst>
          <pc:docMk/>
          <pc:sldMk cId="2980819329" sldId="365"/>
        </pc:sldMkLst>
        <pc:picChg chg="add">
          <ac:chgData name="Sinclair, Darrin J CIV DLA LOGISTICS OPERATIONS (USA)" userId="2b7425f9-59c9-48fd-be71-9dce35f2164c" providerId="ADAL" clId="{4F25C72F-BCE7-42FA-A390-928143F7A288}" dt="2022-12-15T14:05:16.070" v="50" actId="22"/>
          <ac:picMkLst>
            <pc:docMk/>
            <pc:sldMk cId="2980819329" sldId="365"/>
            <ac:picMk id="3" creationId="{98B9313C-D2EA-DA36-9C00-491FF4EE9A0F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5:32.621" v="51" actId="22"/>
        <pc:sldMkLst>
          <pc:docMk/>
          <pc:sldMk cId="669825930" sldId="366"/>
        </pc:sldMkLst>
        <pc:picChg chg="add">
          <ac:chgData name="Sinclair, Darrin J CIV DLA LOGISTICS OPERATIONS (USA)" userId="2b7425f9-59c9-48fd-be71-9dce35f2164c" providerId="ADAL" clId="{4F25C72F-BCE7-42FA-A390-928143F7A288}" dt="2022-12-15T14:05:32.621" v="51" actId="22"/>
          <ac:picMkLst>
            <pc:docMk/>
            <pc:sldMk cId="669825930" sldId="366"/>
            <ac:picMk id="3" creationId="{EE327900-D5A1-1D9C-5E21-FBD8D382D814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5:53.309" v="52" actId="22"/>
        <pc:sldMkLst>
          <pc:docMk/>
          <pc:sldMk cId="2502169172" sldId="367"/>
        </pc:sldMkLst>
        <pc:picChg chg="add">
          <ac:chgData name="Sinclair, Darrin J CIV DLA LOGISTICS OPERATIONS (USA)" userId="2b7425f9-59c9-48fd-be71-9dce35f2164c" providerId="ADAL" clId="{4F25C72F-BCE7-42FA-A390-928143F7A288}" dt="2022-12-15T14:05:53.309" v="52" actId="22"/>
          <ac:picMkLst>
            <pc:docMk/>
            <pc:sldMk cId="2502169172" sldId="367"/>
            <ac:picMk id="3" creationId="{557A099E-EEA7-CFFD-D1DA-CEA389B9DC3C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6:12.295" v="53" actId="22"/>
        <pc:sldMkLst>
          <pc:docMk/>
          <pc:sldMk cId="1000821455" sldId="368"/>
        </pc:sldMkLst>
        <pc:picChg chg="add">
          <ac:chgData name="Sinclair, Darrin J CIV DLA LOGISTICS OPERATIONS (USA)" userId="2b7425f9-59c9-48fd-be71-9dce35f2164c" providerId="ADAL" clId="{4F25C72F-BCE7-42FA-A390-928143F7A288}" dt="2022-12-15T14:06:12.295" v="53" actId="22"/>
          <ac:picMkLst>
            <pc:docMk/>
            <pc:sldMk cId="1000821455" sldId="368"/>
            <ac:picMk id="3" creationId="{56242AAB-2514-557B-12D1-65BF9E2DF297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6:27.392" v="54" actId="22"/>
        <pc:sldMkLst>
          <pc:docMk/>
          <pc:sldMk cId="570831534" sldId="369"/>
        </pc:sldMkLst>
        <pc:picChg chg="add">
          <ac:chgData name="Sinclair, Darrin J CIV DLA LOGISTICS OPERATIONS (USA)" userId="2b7425f9-59c9-48fd-be71-9dce35f2164c" providerId="ADAL" clId="{4F25C72F-BCE7-42FA-A390-928143F7A288}" dt="2022-12-15T14:06:27.392" v="54" actId="22"/>
          <ac:picMkLst>
            <pc:docMk/>
            <pc:sldMk cId="570831534" sldId="369"/>
            <ac:picMk id="3" creationId="{E33101A1-C2CA-DBEB-14A0-6CF4799EB329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6:43.130" v="55" actId="22"/>
        <pc:sldMkLst>
          <pc:docMk/>
          <pc:sldMk cId="241360755" sldId="370"/>
        </pc:sldMkLst>
        <pc:picChg chg="add">
          <ac:chgData name="Sinclair, Darrin J CIV DLA LOGISTICS OPERATIONS (USA)" userId="2b7425f9-59c9-48fd-be71-9dce35f2164c" providerId="ADAL" clId="{4F25C72F-BCE7-42FA-A390-928143F7A288}" dt="2022-12-15T14:06:43.130" v="55" actId="22"/>
          <ac:picMkLst>
            <pc:docMk/>
            <pc:sldMk cId="241360755" sldId="370"/>
            <ac:picMk id="3" creationId="{19979FD0-C930-079B-688E-63573CBAE101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7:00.253" v="56" actId="22"/>
        <pc:sldMkLst>
          <pc:docMk/>
          <pc:sldMk cId="873080416" sldId="371"/>
        </pc:sldMkLst>
        <pc:picChg chg="add">
          <ac:chgData name="Sinclair, Darrin J CIV DLA LOGISTICS OPERATIONS (USA)" userId="2b7425f9-59c9-48fd-be71-9dce35f2164c" providerId="ADAL" clId="{4F25C72F-BCE7-42FA-A390-928143F7A288}" dt="2022-12-15T14:07:00.253" v="56" actId="22"/>
          <ac:picMkLst>
            <pc:docMk/>
            <pc:sldMk cId="873080416" sldId="371"/>
            <ac:picMk id="3" creationId="{9E0D6ACA-6247-31E2-AF74-43D4B5C9B4AD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7:57.604" v="57" actId="22"/>
        <pc:sldMkLst>
          <pc:docMk/>
          <pc:sldMk cId="218536716" sldId="372"/>
        </pc:sldMkLst>
        <pc:picChg chg="add">
          <ac:chgData name="Sinclair, Darrin J CIV DLA LOGISTICS OPERATIONS (USA)" userId="2b7425f9-59c9-48fd-be71-9dce35f2164c" providerId="ADAL" clId="{4F25C72F-BCE7-42FA-A390-928143F7A288}" dt="2022-12-15T14:07:57.604" v="57" actId="22"/>
          <ac:picMkLst>
            <pc:docMk/>
            <pc:sldMk cId="218536716" sldId="372"/>
            <ac:picMk id="3" creationId="{5ECF34C2-E1FB-6567-1876-047FF5AAF3EC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8:10.963" v="58" actId="22"/>
        <pc:sldMkLst>
          <pc:docMk/>
          <pc:sldMk cId="1329830427" sldId="373"/>
        </pc:sldMkLst>
        <pc:picChg chg="add">
          <ac:chgData name="Sinclair, Darrin J CIV DLA LOGISTICS OPERATIONS (USA)" userId="2b7425f9-59c9-48fd-be71-9dce35f2164c" providerId="ADAL" clId="{4F25C72F-BCE7-42FA-A390-928143F7A288}" dt="2022-12-15T14:08:10.963" v="58" actId="22"/>
          <ac:picMkLst>
            <pc:docMk/>
            <pc:sldMk cId="1329830427" sldId="373"/>
            <ac:picMk id="3" creationId="{C4301540-B082-8EE6-5C93-A082D4001175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8:26.365" v="59" actId="22"/>
        <pc:sldMkLst>
          <pc:docMk/>
          <pc:sldMk cId="2272456107" sldId="374"/>
        </pc:sldMkLst>
        <pc:picChg chg="add">
          <ac:chgData name="Sinclair, Darrin J CIV DLA LOGISTICS OPERATIONS (USA)" userId="2b7425f9-59c9-48fd-be71-9dce35f2164c" providerId="ADAL" clId="{4F25C72F-BCE7-42FA-A390-928143F7A288}" dt="2022-12-15T14:08:26.365" v="59" actId="22"/>
          <ac:picMkLst>
            <pc:docMk/>
            <pc:sldMk cId="2272456107" sldId="374"/>
            <ac:picMk id="3" creationId="{97F81330-30CE-E964-2060-817F52E70524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8:41.094" v="60" actId="22"/>
        <pc:sldMkLst>
          <pc:docMk/>
          <pc:sldMk cId="1842649698" sldId="375"/>
        </pc:sldMkLst>
        <pc:picChg chg="add">
          <ac:chgData name="Sinclair, Darrin J CIV DLA LOGISTICS OPERATIONS (USA)" userId="2b7425f9-59c9-48fd-be71-9dce35f2164c" providerId="ADAL" clId="{4F25C72F-BCE7-42FA-A390-928143F7A288}" dt="2022-12-15T14:08:41.094" v="60" actId="22"/>
          <ac:picMkLst>
            <pc:docMk/>
            <pc:sldMk cId="1842649698" sldId="375"/>
            <ac:picMk id="3" creationId="{588D3AE0-BC47-E9B9-3C2C-4CC455DAC5F4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8:55.152" v="61" actId="22"/>
        <pc:sldMkLst>
          <pc:docMk/>
          <pc:sldMk cId="1628710396" sldId="376"/>
        </pc:sldMkLst>
        <pc:picChg chg="add">
          <ac:chgData name="Sinclair, Darrin J CIV DLA LOGISTICS OPERATIONS (USA)" userId="2b7425f9-59c9-48fd-be71-9dce35f2164c" providerId="ADAL" clId="{4F25C72F-BCE7-42FA-A390-928143F7A288}" dt="2022-12-15T14:08:55.152" v="61" actId="22"/>
          <ac:picMkLst>
            <pc:docMk/>
            <pc:sldMk cId="1628710396" sldId="376"/>
            <ac:picMk id="3" creationId="{279E3CA0-BDEF-E36F-838E-7B8A8C73D048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9:07.905" v="62" actId="22"/>
        <pc:sldMkLst>
          <pc:docMk/>
          <pc:sldMk cId="1789003998" sldId="377"/>
        </pc:sldMkLst>
        <pc:picChg chg="add">
          <ac:chgData name="Sinclair, Darrin J CIV DLA LOGISTICS OPERATIONS (USA)" userId="2b7425f9-59c9-48fd-be71-9dce35f2164c" providerId="ADAL" clId="{4F25C72F-BCE7-42FA-A390-928143F7A288}" dt="2022-12-15T14:09:07.905" v="62" actId="22"/>
          <ac:picMkLst>
            <pc:docMk/>
            <pc:sldMk cId="1789003998" sldId="377"/>
            <ac:picMk id="3" creationId="{35630B0A-923C-C6FF-C4FC-975BBC0643F8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9:23.440" v="63" actId="22"/>
        <pc:sldMkLst>
          <pc:docMk/>
          <pc:sldMk cId="1088194578" sldId="378"/>
        </pc:sldMkLst>
        <pc:picChg chg="add">
          <ac:chgData name="Sinclair, Darrin J CIV DLA LOGISTICS OPERATIONS (USA)" userId="2b7425f9-59c9-48fd-be71-9dce35f2164c" providerId="ADAL" clId="{4F25C72F-BCE7-42FA-A390-928143F7A288}" dt="2022-12-15T14:09:23.440" v="63" actId="22"/>
          <ac:picMkLst>
            <pc:docMk/>
            <pc:sldMk cId="1088194578" sldId="378"/>
            <ac:picMk id="3" creationId="{915B81B5-0B19-B458-060B-8420D3A0BE8C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09:40.965" v="64" actId="22"/>
        <pc:sldMkLst>
          <pc:docMk/>
          <pc:sldMk cId="3878257938" sldId="379"/>
        </pc:sldMkLst>
        <pc:picChg chg="add">
          <ac:chgData name="Sinclair, Darrin J CIV DLA LOGISTICS OPERATIONS (USA)" userId="2b7425f9-59c9-48fd-be71-9dce35f2164c" providerId="ADAL" clId="{4F25C72F-BCE7-42FA-A390-928143F7A288}" dt="2022-12-15T14:09:40.965" v="64" actId="22"/>
          <ac:picMkLst>
            <pc:docMk/>
            <pc:sldMk cId="3878257938" sldId="379"/>
            <ac:picMk id="3" creationId="{9A87DCFB-62C9-E91F-711F-4D3E34D04B10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10:17.347" v="67" actId="22"/>
        <pc:sldMkLst>
          <pc:docMk/>
          <pc:sldMk cId="1558289" sldId="380"/>
        </pc:sldMkLst>
        <pc:picChg chg="add">
          <ac:chgData name="Sinclair, Darrin J CIV DLA LOGISTICS OPERATIONS (USA)" userId="2b7425f9-59c9-48fd-be71-9dce35f2164c" providerId="ADAL" clId="{4F25C72F-BCE7-42FA-A390-928143F7A288}" dt="2022-12-15T14:10:17.347" v="67" actId="22"/>
          <ac:picMkLst>
            <pc:docMk/>
            <pc:sldMk cId="1558289" sldId="380"/>
            <ac:picMk id="3" creationId="{037007A1-8601-0F44-B197-DBC4BB6D9CFC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10:33.237" v="68" actId="22"/>
        <pc:sldMkLst>
          <pc:docMk/>
          <pc:sldMk cId="3832738221" sldId="381"/>
        </pc:sldMkLst>
        <pc:picChg chg="add">
          <ac:chgData name="Sinclair, Darrin J CIV DLA LOGISTICS OPERATIONS (USA)" userId="2b7425f9-59c9-48fd-be71-9dce35f2164c" providerId="ADAL" clId="{4F25C72F-BCE7-42FA-A390-928143F7A288}" dt="2022-12-15T14:10:33.237" v="68" actId="22"/>
          <ac:picMkLst>
            <pc:docMk/>
            <pc:sldMk cId="3832738221" sldId="381"/>
            <ac:picMk id="3" creationId="{1CCE103D-B1FE-569F-4663-DC89B6E6C6CD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10:53.978" v="69" actId="22"/>
        <pc:sldMkLst>
          <pc:docMk/>
          <pc:sldMk cId="773622283" sldId="382"/>
        </pc:sldMkLst>
        <pc:picChg chg="add">
          <ac:chgData name="Sinclair, Darrin J CIV DLA LOGISTICS OPERATIONS (USA)" userId="2b7425f9-59c9-48fd-be71-9dce35f2164c" providerId="ADAL" clId="{4F25C72F-BCE7-42FA-A390-928143F7A288}" dt="2022-12-15T14:10:53.978" v="69" actId="22"/>
          <ac:picMkLst>
            <pc:docMk/>
            <pc:sldMk cId="773622283" sldId="382"/>
            <ac:picMk id="3" creationId="{645C83A5-BF36-69F6-1890-3F59639F8A79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11:11.807" v="70" actId="22"/>
        <pc:sldMkLst>
          <pc:docMk/>
          <pc:sldMk cId="1814114953" sldId="383"/>
        </pc:sldMkLst>
        <pc:picChg chg="add">
          <ac:chgData name="Sinclair, Darrin J CIV DLA LOGISTICS OPERATIONS (USA)" userId="2b7425f9-59c9-48fd-be71-9dce35f2164c" providerId="ADAL" clId="{4F25C72F-BCE7-42FA-A390-928143F7A288}" dt="2022-12-15T14:11:11.807" v="70" actId="22"/>
          <ac:picMkLst>
            <pc:docMk/>
            <pc:sldMk cId="1814114953" sldId="383"/>
            <ac:picMk id="3" creationId="{F4EC2635-A32C-ED5A-55DA-08C32ACEBABC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11:33.644" v="71" actId="22"/>
        <pc:sldMkLst>
          <pc:docMk/>
          <pc:sldMk cId="2786368478" sldId="384"/>
        </pc:sldMkLst>
        <pc:picChg chg="add">
          <ac:chgData name="Sinclair, Darrin J CIV DLA LOGISTICS OPERATIONS (USA)" userId="2b7425f9-59c9-48fd-be71-9dce35f2164c" providerId="ADAL" clId="{4F25C72F-BCE7-42FA-A390-928143F7A288}" dt="2022-12-15T14:11:33.644" v="71" actId="22"/>
          <ac:picMkLst>
            <pc:docMk/>
            <pc:sldMk cId="2786368478" sldId="384"/>
            <ac:picMk id="3" creationId="{7FED1280-6682-27F3-F159-FAC52AC50F3E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12:09.621" v="72" actId="22"/>
        <pc:sldMkLst>
          <pc:docMk/>
          <pc:sldMk cId="3594057173" sldId="385"/>
        </pc:sldMkLst>
        <pc:picChg chg="add">
          <ac:chgData name="Sinclair, Darrin J CIV DLA LOGISTICS OPERATIONS (USA)" userId="2b7425f9-59c9-48fd-be71-9dce35f2164c" providerId="ADAL" clId="{4F25C72F-BCE7-42FA-A390-928143F7A288}" dt="2022-12-15T14:12:09.621" v="72" actId="22"/>
          <ac:picMkLst>
            <pc:docMk/>
            <pc:sldMk cId="3594057173" sldId="385"/>
            <ac:picMk id="3" creationId="{4C0EB294-D0E8-ED56-E7CD-E92E6471531E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12:24.166" v="73" actId="22"/>
        <pc:sldMkLst>
          <pc:docMk/>
          <pc:sldMk cId="3665134151" sldId="386"/>
        </pc:sldMkLst>
        <pc:picChg chg="add">
          <ac:chgData name="Sinclair, Darrin J CIV DLA LOGISTICS OPERATIONS (USA)" userId="2b7425f9-59c9-48fd-be71-9dce35f2164c" providerId="ADAL" clId="{4F25C72F-BCE7-42FA-A390-928143F7A288}" dt="2022-12-15T14:12:24.166" v="73" actId="22"/>
          <ac:picMkLst>
            <pc:docMk/>
            <pc:sldMk cId="3665134151" sldId="386"/>
            <ac:picMk id="3" creationId="{688453BB-4F04-E9ED-C3F0-B35EC3FDD43C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12:54.736" v="74" actId="22"/>
        <pc:sldMkLst>
          <pc:docMk/>
          <pc:sldMk cId="244132774" sldId="387"/>
        </pc:sldMkLst>
        <pc:picChg chg="add">
          <ac:chgData name="Sinclair, Darrin J CIV DLA LOGISTICS OPERATIONS (USA)" userId="2b7425f9-59c9-48fd-be71-9dce35f2164c" providerId="ADAL" clId="{4F25C72F-BCE7-42FA-A390-928143F7A288}" dt="2022-12-15T14:12:54.736" v="74" actId="22"/>
          <ac:picMkLst>
            <pc:docMk/>
            <pc:sldMk cId="244132774" sldId="387"/>
            <ac:picMk id="3" creationId="{C0BD7E55-DCF4-51F5-1DDC-91AE09AF36B5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13:21.261" v="77" actId="22"/>
        <pc:sldMkLst>
          <pc:docMk/>
          <pc:sldMk cId="1397157954" sldId="388"/>
        </pc:sldMkLst>
        <pc:picChg chg="add">
          <ac:chgData name="Sinclair, Darrin J CIV DLA LOGISTICS OPERATIONS (USA)" userId="2b7425f9-59c9-48fd-be71-9dce35f2164c" providerId="ADAL" clId="{4F25C72F-BCE7-42FA-A390-928143F7A288}" dt="2022-12-15T14:13:21.261" v="77" actId="22"/>
          <ac:picMkLst>
            <pc:docMk/>
            <pc:sldMk cId="1397157954" sldId="388"/>
            <ac:picMk id="3" creationId="{BB758604-3EF9-DD49-9201-EA91C1F4BB63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13:46.826" v="79" actId="22"/>
        <pc:sldMkLst>
          <pc:docMk/>
          <pc:sldMk cId="2466206913" sldId="389"/>
        </pc:sldMkLst>
        <pc:picChg chg="add">
          <ac:chgData name="Sinclair, Darrin J CIV DLA LOGISTICS OPERATIONS (USA)" userId="2b7425f9-59c9-48fd-be71-9dce35f2164c" providerId="ADAL" clId="{4F25C72F-BCE7-42FA-A390-928143F7A288}" dt="2022-12-15T14:13:46.826" v="79" actId="22"/>
          <ac:picMkLst>
            <pc:docMk/>
            <pc:sldMk cId="2466206913" sldId="389"/>
            <ac:picMk id="3" creationId="{282FA707-4C8F-8E45-2588-4FD27ED601AD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14:01.816" v="80" actId="22"/>
        <pc:sldMkLst>
          <pc:docMk/>
          <pc:sldMk cId="3632425735" sldId="390"/>
        </pc:sldMkLst>
        <pc:picChg chg="add">
          <ac:chgData name="Sinclair, Darrin J CIV DLA LOGISTICS OPERATIONS (USA)" userId="2b7425f9-59c9-48fd-be71-9dce35f2164c" providerId="ADAL" clId="{4F25C72F-BCE7-42FA-A390-928143F7A288}" dt="2022-12-15T14:14:01.816" v="80" actId="22"/>
          <ac:picMkLst>
            <pc:docMk/>
            <pc:sldMk cId="3632425735" sldId="390"/>
            <ac:picMk id="3" creationId="{EB71BB5A-9BEA-795B-2D1D-C0FA3E21B307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14:33.550" v="83" actId="22"/>
        <pc:sldMkLst>
          <pc:docMk/>
          <pc:sldMk cId="759007995" sldId="391"/>
        </pc:sldMkLst>
        <pc:picChg chg="add">
          <ac:chgData name="Sinclair, Darrin J CIV DLA LOGISTICS OPERATIONS (USA)" userId="2b7425f9-59c9-48fd-be71-9dce35f2164c" providerId="ADAL" clId="{4F25C72F-BCE7-42FA-A390-928143F7A288}" dt="2022-12-15T14:14:33.550" v="83" actId="22"/>
          <ac:picMkLst>
            <pc:docMk/>
            <pc:sldMk cId="759007995" sldId="391"/>
            <ac:picMk id="3" creationId="{3D60A2F7-389A-9399-3B39-7F0F5A10EDAA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14:51.300" v="84" actId="22"/>
        <pc:sldMkLst>
          <pc:docMk/>
          <pc:sldMk cId="3067348296" sldId="392"/>
        </pc:sldMkLst>
        <pc:picChg chg="add">
          <ac:chgData name="Sinclair, Darrin J CIV DLA LOGISTICS OPERATIONS (USA)" userId="2b7425f9-59c9-48fd-be71-9dce35f2164c" providerId="ADAL" clId="{4F25C72F-BCE7-42FA-A390-928143F7A288}" dt="2022-12-15T14:14:51.300" v="84" actId="22"/>
          <ac:picMkLst>
            <pc:docMk/>
            <pc:sldMk cId="3067348296" sldId="392"/>
            <ac:picMk id="3" creationId="{1F78535C-2A69-D5CC-E6CD-578935ABCC17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15:13.538" v="85" actId="22"/>
        <pc:sldMkLst>
          <pc:docMk/>
          <pc:sldMk cId="306792124" sldId="393"/>
        </pc:sldMkLst>
        <pc:picChg chg="add">
          <ac:chgData name="Sinclair, Darrin J CIV DLA LOGISTICS OPERATIONS (USA)" userId="2b7425f9-59c9-48fd-be71-9dce35f2164c" providerId="ADAL" clId="{4F25C72F-BCE7-42FA-A390-928143F7A288}" dt="2022-12-15T14:15:13.538" v="85" actId="22"/>
          <ac:picMkLst>
            <pc:docMk/>
            <pc:sldMk cId="306792124" sldId="393"/>
            <ac:picMk id="3" creationId="{55CBB3CB-02AB-03FD-6582-74899AFB0064}"/>
          </ac:picMkLst>
        </pc:picChg>
      </pc:sldChg>
      <pc:sldChg chg="addSp delSp new mod">
        <pc:chgData name="Sinclair, Darrin J CIV DLA LOGISTICS OPERATIONS (USA)" userId="2b7425f9-59c9-48fd-be71-9dce35f2164c" providerId="ADAL" clId="{4F25C72F-BCE7-42FA-A390-928143F7A288}" dt="2022-12-15T14:25:03.704" v="89" actId="22"/>
        <pc:sldMkLst>
          <pc:docMk/>
          <pc:sldMk cId="4243196763" sldId="394"/>
        </pc:sldMkLst>
        <pc:spChg chg="del">
          <ac:chgData name="Sinclair, Darrin J CIV DLA LOGISTICS OPERATIONS (USA)" userId="2b7425f9-59c9-48fd-be71-9dce35f2164c" providerId="ADAL" clId="{4F25C72F-BCE7-42FA-A390-928143F7A288}" dt="2022-12-15T14:24:58.765" v="88" actId="478"/>
          <ac:spMkLst>
            <pc:docMk/>
            <pc:sldMk cId="4243196763" sldId="394"/>
            <ac:spMk id="2" creationId="{2CED5B36-BDD0-5965-98AB-27475DD36D53}"/>
          </ac:spMkLst>
        </pc:spChg>
        <pc:spChg chg="del">
          <ac:chgData name="Sinclair, Darrin J CIV DLA LOGISTICS OPERATIONS (USA)" userId="2b7425f9-59c9-48fd-be71-9dce35f2164c" providerId="ADAL" clId="{4F25C72F-BCE7-42FA-A390-928143F7A288}" dt="2022-12-15T14:24:55.625" v="87" actId="478"/>
          <ac:spMkLst>
            <pc:docMk/>
            <pc:sldMk cId="4243196763" sldId="394"/>
            <ac:spMk id="3" creationId="{C89012E3-978C-17F9-CE2B-E7FB697F4DFC}"/>
          </ac:spMkLst>
        </pc:spChg>
        <pc:picChg chg="add">
          <ac:chgData name="Sinclair, Darrin J CIV DLA LOGISTICS OPERATIONS (USA)" userId="2b7425f9-59c9-48fd-be71-9dce35f2164c" providerId="ADAL" clId="{4F25C72F-BCE7-42FA-A390-928143F7A288}" dt="2022-12-15T14:25:03.704" v="89" actId="22"/>
          <ac:picMkLst>
            <pc:docMk/>
            <pc:sldMk cId="4243196763" sldId="394"/>
            <ac:picMk id="5" creationId="{02EE81F3-7E72-9FA4-4D87-DB995F77E2AF}"/>
          </ac:picMkLst>
        </pc:picChg>
      </pc:sldChg>
      <pc:sldChg chg="addSp delSp new mod ord">
        <pc:chgData name="Sinclair, Darrin J CIV DLA LOGISTICS OPERATIONS (USA)" userId="2b7425f9-59c9-48fd-be71-9dce35f2164c" providerId="ADAL" clId="{4F25C72F-BCE7-42FA-A390-928143F7A288}" dt="2022-12-15T14:26:43.340" v="103" actId="22"/>
        <pc:sldMkLst>
          <pc:docMk/>
          <pc:sldMk cId="3748535103" sldId="395"/>
        </pc:sldMkLst>
        <pc:spChg chg="del">
          <ac:chgData name="Sinclair, Darrin J CIV DLA LOGISTICS OPERATIONS (USA)" userId="2b7425f9-59c9-48fd-be71-9dce35f2164c" providerId="ADAL" clId="{4F25C72F-BCE7-42FA-A390-928143F7A288}" dt="2022-12-15T14:25:22.269" v="93" actId="478"/>
          <ac:spMkLst>
            <pc:docMk/>
            <pc:sldMk cId="3748535103" sldId="395"/>
            <ac:spMk id="2" creationId="{637E7E66-86E1-49DD-2932-69EA3C6D142D}"/>
          </ac:spMkLst>
        </pc:spChg>
        <pc:spChg chg="del">
          <ac:chgData name="Sinclair, Darrin J CIV DLA LOGISTICS OPERATIONS (USA)" userId="2b7425f9-59c9-48fd-be71-9dce35f2164c" providerId="ADAL" clId="{4F25C72F-BCE7-42FA-A390-928143F7A288}" dt="2022-12-15T14:25:25.905" v="94" actId="478"/>
          <ac:spMkLst>
            <pc:docMk/>
            <pc:sldMk cId="3748535103" sldId="395"/>
            <ac:spMk id="3" creationId="{34352F68-C402-6758-C48B-0B7733C901CE}"/>
          </ac:spMkLst>
        </pc:spChg>
        <pc:picChg chg="add del">
          <ac:chgData name="Sinclair, Darrin J CIV DLA LOGISTICS OPERATIONS (USA)" userId="2b7425f9-59c9-48fd-be71-9dce35f2164c" providerId="ADAL" clId="{4F25C72F-BCE7-42FA-A390-928143F7A288}" dt="2022-12-15T14:25:34.953" v="96" actId="478"/>
          <ac:picMkLst>
            <pc:docMk/>
            <pc:sldMk cId="3748535103" sldId="395"/>
            <ac:picMk id="5" creationId="{CA5AA539-8997-3EBF-E17F-3ABF7A8F7335}"/>
          </ac:picMkLst>
        </pc:picChg>
        <pc:picChg chg="add">
          <ac:chgData name="Sinclair, Darrin J CIV DLA LOGISTICS OPERATIONS (USA)" userId="2b7425f9-59c9-48fd-be71-9dce35f2164c" providerId="ADAL" clId="{4F25C72F-BCE7-42FA-A390-928143F7A288}" dt="2022-12-15T14:26:43.340" v="103" actId="22"/>
          <ac:picMkLst>
            <pc:docMk/>
            <pc:sldMk cId="3748535103" sldId="395"/>
            <ac:picMk id="7" creationId="{4240A755-CB7C-34F8-D1A7-DE03B074F3DB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26:57.641" v="104" actId="22"/>
        <pc:sldMkLst>
          <pc:docMk/>
          <pc:sldMk cId="632682426" sldId="396"/>
        </pc:sldMkLst>
        <pc:picChg chg="add">
          <ac:chgData name="Sinclair, Darrin J CIV DLA LOGISTICS OPERATIONS (USA)" userId="2b7425f9-59c9-48fd-be71-9dce35f2164c" providerId="ADAL" clId="{4F25C72F-BCE7-42FA-A390-928143F7A288}" dt="2022-12-15T14:26:57.641" v="104" actId="22"/>
          <ac:picMkLst>
            <pc:docMk/>
            <pc:sldMk cId="632682426" sldId="396"/>
            <ac:picMk id="3" creationId="{1892BD69-0E8B-FDAC-849F-D3650099CF60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27:10.942" v="105" actId="22"/>
        <pc:sldMkLst>
          <pc:docMk/>
          <pc:sldMk cId="3540666731" sldId="397"/>
        </pc:sldMkLst>
        <pc:picChg chg="add">
          <ac:chgData name="Sinclair, Darrin J CIV DLA LOGISTICS OPERATIONS (USA)" userId="2b7425f9-59c9-48fd-be71-9dce35f2164c" providerId="ADAL" clId="{4F25C72F-BCE7-42FA-A390-928143F7A288}" dt="2022-12-15T14:27:10.942" v="105" actId="22"/>
          <ac:picMkLst>
            <pc:docMk/>
            <pc:sldMk cId="3540666731" sldId="397"/>
            <ac:picMk id="3" creationId="{E36661E0-60C3-06CD-A9F7-FE1D3138C256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27:25.344" v="106" actId="22"/>
        <pc:sldMkLst>
          <pc:docMk/>
          <pc:sldMk cId="1073081095" sldId="398"/>
        </pc:sldMkLst>
        <pc:picChg chg="add">
          <ac:chgData name="Sinclair, Darrin J CIV DLA LOGISTICS OPERATIONS (USA)" userId="2b7425f9-59c9-48fd-be71-9dce35f2164c" providerId="ADAL" clId="{4F25C72F-BCE7-42FA-A390-928143F7A288}" dt="2022-12-15T14:27:25.344" v="106" actId="22"/>
          <ac:picMkLst>
            <pc:docMk/>
            <pc:sldMk cId="1073081095" sldId="398"/>
            <ac:picMk id="3" creationId="{F7092AA4-8BFE-EB8F-A41E-C6CE9BAEBE46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27:39.192" v="107" actId="22"/>
        <pc:sldMkLst>
          <pc:docMk/>
          <pc:sldMk cId="2952904728" sldId="399"/>
        </pc:sldMkLst>
        <pc:picChg chg="add">
          <ac:chgData name="Sinclair, Darrin J CIV DLA LOGISTICS OPERATIONS (USA)" userId="2b7425f9-59c9-48fd-be71-9dce35f2164c" providerId="ADAL" clId="{4F25C72F-BCE7-42FA-A390-928143F7A288}" dt="2022-12-15T14:27:39.192" v="107" actId="22"/>
          <ac:picMkLst>
            <pc:docMk/>
            <pc:sldMk cId="2952904728" sldId="399"/>
            <ac:picMk id="3" creationId="{68B796A5-3677-2FF1-0B37-CBEA30AFD8EA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27:55.557" v="108" actId="22"/>
        <pc:sldMkLst>
          <pc:docMk/>
          <pc:sldMk cId="3826359090" sldId="400"/>
        </pc:sldMkLst>
        <pc:picChg chg="add">
          <ac:chgData name="Sinclair, Darrin J CIV DLA LOGISTICS OPERATIONS (USA)" userId="2b7425f9-59c9-48fd-be71-9dce35f2164c" providerId="ADAL" clId="{4F25C72F-BCE7-42FA-A390-928143F7A288}" dt="2022-12-15T14:27:55.557" v="108" actId="22"/>
          <ac:picMkLst>
            <pc:docMk/>
            <pc:sldMk cId="3826359090" sldId="400"/>
            <ac:picMk id="3" creationId="{09D074D1-A9E7-ABCF-C63C-211D6B1C1653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28:17.944" v="109" actId="22"/>
        <pc:sldMkLst>
          <pc:docMk/>
          <pc:sldMk cId="851815621" sldId="401"/>
        </pc:sldMkLst>
        <pc:picChg chg="add">
          <ac:chgData name="Sinclair, Darrin J CIV DLA LOGISTICS OPERATIONS (USA)" userId="2b7425f9-59c9-48fd-be71-9dce35f2164c" providerId="ADAL" clId="{4F25C72F-BCE7-42FA-A390-928143F7A288}" dt="2022-12-15T14:28:17.944" v="109" actId="22"/>
          <ac:picMkLst>
            <pc:docMk/>
            <pc:sldMk cId="851815621" sldId="401"/>
            <ac:picMk id="3" creationId="{298AD457-0B0E-0C96-77CA-825064ECFCBF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28:37.549" v="110" actId="22"/>
        <pc:sldMkLst>
          <pc:docMk/>
          <pc:sldMk cId="1600426543" sldId="402"/>
        </pc:sldMkLst>
        <pc:picChg chg="add">
          <ac:chgData name="Sinclair, Darrin J CIV DLA LOGISTICS OPERATIONS (USA)" userId="2b7425f9-59c9-48fd-be71-9dce35f2164c" providerId="ADAL" clId="{4F25C72F-BCE7-42FA-A390-928143F7A288}" dt="2022-12-15T14:28:37.549" v="110" actId="22"/>
          <ac:picMkLst>
            <pc:docMk/>
            <pc:sldMk cId="1600426543" sldId="402"/>
            <ac:picMk id="3" creationId="{E1FB14A5-C23D-580D-D54C-196A41A301EE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28:55.682" v="111" actId="22"/>
        <pc:sldMkLst>
          <pc:docMk/>
          <pc:sldMk cId="1904190801" sldId="403"/>
        </pc:sldMkLst>
        <pc:picChg chg="add">
          <ac:chgData name="Sinclair, Darrin J CIV DLA LOGISTICS OPERATIONS (USA)" userId="2b7425f9-59c9-48fd-be71-9dce35f2164c" providerId="ADAL" clId="{4F25C72F-BCE7-42FA-A390-928143F7A288}" dt="2022-12-15T14:28:55.682" v="111" actId="22"/>
          <ac:picMkLst>
            <pc:docMk/>
            <pc:sldMk cId="1904190801" sldId="403"/>
            <ac:picMk id="3" creationId="{A20BA2E2-C1BD-FDE0-C24F-CB62204270E4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29:18.954" v="112" actId="22"/>
        <pc:sldMkLst>
          <pc:docMk/>
          <pc:sldMk cId="2273739597" sldId="404"/>
        </pc:sldMkLst>
        <pc:picChg chg="add">
          <ac:chgData name="Sinclair, Darrin J CIV DLA LOGISTICS OPERATIONS (USA)" userId="2b7425f9-59c9-48fd-be71-9dce35f2164c" providerId="ADAL" clId="{4F25C72F-BCE7-42FA-A390-928143F7A288}" dt="2022-12-15T14:29:18.954" v="112" actId="22"/>
          <ac:picMkLst>
            <pc:docMk/>
            <pc:sldMk cId="2273739597" sldId="404"/>
            <ac:picMk id="3" creationId="{413040CC-BABB-5CB7-7C67-FF66C32FDD80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29:32.135" v="113" actId="22"/>
        <pc:sldMkLst>
          <pc:docMk/>
          <pc:sldMk cId="3054301142" sldId="405"/>
        </pc:sldMkLst>
        <pc:picChg chg="add">
          <ac:chgData name="Sinclair, Darrin J CIV DLA LOGISTICS OPERATIONS (USA)" userId="2b7425f9-59c9-48fd-be71-9dce35f2164c" providerId="ADAL" clId="{4F25C72F-BCE7-42FA-A390-928143F7A288}" dt="2022-12-15T14:29:32.135" v="113" actId="22"/>
          <ac:picMkLst>
            <pc:docMk/>
            <pc:sldMk cId="3054301142" sldId="405"/>
            <ac:picMk id="3" creationId="{049E3F94-021F-1DD1-4840-3C7501342861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29:47.248" v="114" actId="22"/>
        <pc:sldMkLst>
          <pc:docMk/>
          <pc:sldMk cId="505653332" sldId="406"/>
        </pc:sldMkLst>
        <pc:picChg chg="add">
          <ac:chgData name="Sinclair, Darrin J CIV DLA LOGISTICS OPERATIONS (USA)" userId="2b7425f9-59c9-48fd-be71-9dce35f2164c" providerId="ADAL" clId="{4F25C72F-BCE7-42FA-A390-928143F7A288}" dt="2022-12-15T14:29:47.248" v="114" actId="22"/>
          <ac:picMkLst>
            <pc:docMk/>
            <pc:sldMk cId="505653332" sldId="406"/>
            <ac:picMk id="3" creationId="{7C9DB50C-B2FC-0FA8-B3AA-59FB1919CE36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30:00.860" v="115" actId="22"/>
        <pc:sldMkLst>
          <pc:docMk/>
          <pc:sldMk cId="2549553382" sldId="407"/>
        </pc:sldMkLst>
        <pc:picChg chg="add">
          <ac:chgData name="Sinclair, Darrin J CIV DLA LOGISTICS OPERATIONS (USA)" userId="2b7425f9-59c9-48fd-be71-9dce35f2164c" providerId="ADAL" clId="{4F25C72F-BCE7-42FA-A390-928143F7A288}" dt="2022-12-15T14:30:00.860" v="115" actId="22"/>
          <ac:picMkLst>
            <pc:docMk/>
            <pc:sldMk cId="2549553382" sldId="407"/>
            <ac:picMk id="3" creationId="{6ADB55C4-77A6-F024-0B6F-88C3E6FB38FD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30:13.704" v="116" actId="22"/>
        <pc:sldMkLst>
          <pc:docMk/>
          <pc:sldMk cId="1016567099" sldId="408"/>
        </pc:sldMkLst>
        <pc:picChg chg="add">
          <ac:chgData name="Sinclair, Darrin J CIV DLA LOGISTICS OPERATIONS (USA)" userId="2b7425f9-59c9-48fd-be71-9dce35f2164c" providerId="ADAL" clId="{4F25C72F-BCE7-42FA-A390-928143F7A288}" dt="2022-12-15T14:30:13.704" v="116" actId="22"/>
          <ac:picMkLst>
            <pc:docMk/>
            <pc:sldMk cId="1016567099" sldId="408"/>
            <ac:picMk id="3" creationId="{EB25594B-F31F-E478-F743-4025E7099AA8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30:26.925" v="117" actId="22"/>
        <pc:sldMkLst>
          <pc:docMk/>
          <pc:sldMk cId="3912997280" sldId="409"/>
        </pc:sldMkLst>
        <pc:picChg chg="add">
          <ac:chgData name="Sinclair, Darrin J CIV DLA LOGISTICS OPERATIONS (USA)" userId="2b7425f9-59c9-48fd-be71-9dce35f2164c" providerId="ADAL" clId="{4F25C72F-BCE7-42FA-A390-928143F7A288}" dt="2022-12-15T14:30:26.925" v="117" actId="22"/>
          <ac:picMkLst>
            <pc:docMk/>
            <pc:sldMk cId="3912997280" sldId="409"/>
            <ac:picMk id="3" creationId="{57FEF2FE-22C3-164D-A2CB-4969DAE1D7CD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30:42.301" v="118" actId="22"/>
        <pc:sldMkLst>
          <pc:docMk/>
          <pc:sldMk cId="983647370" sldId="410"/>
        </pc:sldMkLst>
        <pc:picChg chg="add">
          <ac:chgData name="Sinclair, Darrin J CIV DLA LOGISTICS OPERATIONS (USA)" userId="2b7425f9-59c9-48fd-be71-9dce35f2164c" providerId="ADAL" clId="{4F25C72F-BCE7-42FA-A390-928143F7A288}" dt="2022-12-15T14:30:42.301" v="118" actId="22"/>
          <ac:picMkLst>
            <pc:docMk/>
            <pc:sldMk cId="983647370" sldId="410"/>
            <ac:picMk id="3" creationId="{50EA3329-A386-B986-559A-9D87B1742731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30:54.777" v="119" actId="22"/>
        <pc:sldMkLst>
          <pc:docMk/>
          <pc:sldMk cId="1773553708" sldId="411"/>
        </pc:sldMkLst>
        <pc:picChg chg="add">
          <ac:chgData name="Sinclair, Darrin J CIV DLA LOGISTICS OPERATIONS (USA)" userId="2b7425f9-59c9-48fd-be71-9dce35f2164c" providerId="ADAL" clId="{4F25C72F-BCE7-42FA-A390-928143F7A288}" dt="2022-12-15T14:30:54.777" v="119" actId="22"/>
          <ac:picMkLst>
            <pc:docMk/>
            <pc:sldMk cId="1773553708" sldId="411"/>
            <ac:picMk id="3" creationId="{1A638F65-73D3-1C44-2307-FD100C82AA4E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31:08.631" v="120" actId="22"/>
        <pc:sldMkLst>
          <pc:docMk/>
          <pc:sldMk cId="1689077097" sldId="412"/>
        </pc:sldMkLst>
        <pc:picChg chg="add">
          <ac:chgData name="Sinclair, Darrin J CIV DLA LOGISTICS OPERATIONS (USA)" userId="2b7425f9-59c9-48fd-be71-9dce35f2164c" providerId="ADAL" clId="{4F25C72F-BCE7-42FA-A390-928143F7A288}" dt="2022-12-15T14:31:08.631" v="120" actId="22"/>
          <ac:picMkLst>
            <pc:docMk/>
            <pc:sldMk cId="1689077097" sldId="412"/>
            <ac:picMk id="3" creationId="{3AF52E97-59F4-A2A6-0B3C-27107604068A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31:22.842" v="121" actId="22"/>
        <pc:sldMkLst>
          <pc:docMk/>
          <pc:sldMk cId="81535896" sldId="413"/>
        </pc:sldMkLst>
        <pc:picChg chg="add">
          <ac:chgData name="Sinclair, Darrin J CIV DLA LOGISTICS OPERATIONS (USA)" userId="2b7425f9-59c9-48fd-be71-9dce35f2164c" providerId="ADAL" clId="{4F25C72F-BCE7-42FA-A390-928143F7A288}" dt="2022-12-15T14:31:22.842" v="121" actId="22"/>
          <ac:picMkLst>
            <pc:docMk/>
            <pc:sldMk cId="81535896" sldId="413"/>
            <ac:picMk id="3" creationId="{F2DEEF19-1925-24F1-0E11-4FBF6EDACA63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31:35.258" v="122" actId="22"/>
        <pc:sldMkLst>
          <pc:docMk/>
          <pc:sldMk cId="2542877956" sldId="414"/>
        </pc:sldMkLst>
        <pc:picChg chg="add">
          <ac:chgData name="Sinclair, Darrin J CIV DLA LOGISTICS OPERATIONS (USA)" userId="2b7425f9-59c9-48fd-be71-9dce35f2164c" providerId="ADAL" clId="{4F25C72F-BCE7-42FA-A390-928143F7A288}" dt="2022-12-15T14:31:35.258" v="122" actId="22"/>
          <ac:picMkLst>
            <pc:docMk/>
            <pc:sldMk cId="2542877956" sldId="414"/>
            <ac:picMk id="3" creationId="{3005631A-A16E-1F06-5750-DF510066A683}"/>
          </ac:picMkLst>
        </pc:picChg>
      </pc:sldChg>
      <pc:sldChg chg="addSp delSp new mod">
        <pc:chgData name="Sinclair, Darrin J CIV DLA LOGISTICS OPERATIONS (USA)" userId="2b7425f9-59c9-48fd-be71-9dce35f2164c" providerId="ADAL" clId="{4F25C72F-BCE7-42FA-A390-928143F7A288}" dt="2022-12-15T14:32:37.082" v="128" actId="22"/>
        <pc:sldMkLst>
          <pc:docMk/>
          <pc:sldMk cId="3465744757" sldId="415"/>
        </pc:sldMkLst>
        <pc:spChg chg="del">
          <ac:chgData name="Sinclair, Darrin J CIV DLA LOGISTICS OPERATIONS (USA)" userId="2b7425f9-59c9-48fd-be71-9dce35f2164c" providerId="ADAL" clId="{4F25C72F-BCE7-42FA-A390-928143F7A288}" dt="2022-12-15T14:31:55.106" v="124" actId="478"/>
          <ac:spMkLst>
            <pc:docMk/>
            <pc:sldMk cId="3465744757" sldId="415"/>
            <ac:spMk id="2" creationId="{F4C9334B-BD15-7F68-5BA2-308426718784}"/>
          </ac:spMkLst>
        </pc:spChg>
        <pc:spChg chg="del">
          <ac:chgData name="Sinclair, Darrin J CIV DLA LOGISTICS OPERATIONS (USA)" userId="2b7425f9-59c9-48fd-be71-9dce35f2164c" providerId="ADAL" clId="{4F25C72F-BCE7-42FA-A390-928143F7A288}" dt="2022-12-15T14:31:57.670" v="125" actId="478"/>
          <ac:spMkLst>
            <pc:docMk/>
            <pc:sldMk cId="3465744757" sldId="415"/>
            <ac:spMk id="3" creationId="{4123CCD8-1F35-0770-42B4-369EF81D029B}"/>
          </ac:spMkLst>
        </pc:spChg>
        <pc:picChg chg="add">
          <ac:chgData name="Sinclair, Darrin J CIV DLA LOGISTICS OPERATIONS (USA)" userId="2b7425f9-59c9-48fd-be71-9dce35f2164c" providerId="ADAL" clId="{4F25C72F-BCE7-42FA-A390-928143F7A288}" dt="2022-12-15T14:32:37.082" v="128" actId="22"/>
          <ac:picMkLst>
            <pc:docMk/>
            <pc:sldMk cId="3465744757" sldId="415"/>
            <ac:picMk id="5" creationId="{A3A8F7DC-CF7B-8BD0-87BE-95BC2AF72542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33:36.730" v="131" actId="22"/>
        <pc:sldMkLst>
          <pc:docMk/>
          <pc:sldMk cId="2578122425" sldId="416"/>
        </pc:sldMkLst>
        <pc:picChg chg="add">
          <ac:chgData name="Sinclair, Darrin J CIV DLA LOGISTICS OPERATIONS (USA)" userId="2b7425f9-59c9-48fd-be71-9dce35f2164c" providerId="ADAL" clId="{4F25C72F-BCE7-42FA-A390-928143F7A288}" dt="2022-12-15T14:33:36.730" v="131" actId="22"/>
          <ac:picMkLst>
            <pc:docMk/>
            <pc:sldMk cId="2578122425" sldId="416"/>
            <ac:picMk id="3" creationId="{C2D9FFE4-4153-FADD-7E13-76C4074E4D90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33:57.205" v="132" actId="22"/>
        <pc:sldMkLst>
          <pc:docMk/>
          <pc:sldMk cId="1356229185" sldId="417"/>
        </pc:sldMkLst>
        <pc:picChg chg="add">
          <ac:chgData name="Sinclair, Darrin J CIV DLA LOGISTICS OPERATIONS (USA)" userId="2b7425f9-59c9-48fd-be71-9dce35f2164c" providerId="ADAL" clId="{4F25C72F-BCE7-42FA-A390-928143F7A288}" dt="2022-12-15T14:33:57.205" v="132" actId="22"/>
          <ac:picMkLst>
            <pc:docMk/>
            <pc:sldMk cId="1356229185" sldId="417"/>
            <ac:picMk id="3" creationId="{3C3724BF-631A-B4DE-8AD0-466057883EA5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34:16.548" v="133" actId="22"/>
        <pc:sldMkLst>
          <pc:docMk/>
          <pc:sldMk cId="1372767416" sldId="418"/>
        </pc:sldMkLst>
        <pc:picChg chg="add">
          <ac:chgData name="Sinclair, Darrin J CIV DLA LOGISTICS OPERATIONS (USA)" userId="2b7425f9-59c9-48fd-be71-9dce35f2164c" providerId="ADAL" clId="{4F25C72F-BCE7-42FA-A390-928143F7A288}" dt="2022-12-15T14:34:16.548" v="133" actId="22"/>
          <ac:picMkLst>
            <pc:docMk/>
            <pc:sldMk cId="1372767416" sldId="418"/>
            <ac:picMk id="3" creationId="{91EF8AB9-890C-E511-A177-C781B5424557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34:30.070" v="134" actId="22"/>
        <pc:sldMkLst>
          <pc:docMk/>
          <pc:sldMk cId="1928072124" sldId="419"/>
        </pc:sldMkLst>
        <pc:picChg chg="add">
          <ac:chgData name="Sinclair, Darrin J CIV DLA LOGISTICS OPERATIONS (USA)" userId="2b7425f9-59c9-48fd-be71-9dce35f2164c" providerId="ADAL" clId="{4F25C72F-BCE7-42FA-A390-928143F7A288}" dt="2022-12-15T14:34:30.070" v="134" actId="22"/>
          <ac:picMkLst>
            <pc:docMk/>
            <pc:sldMk cId="1928072124" sldId="419"/>
            <ac:picMk id="3" creationId="{F0AC5AE8-4EF9-3E5B-8A55-1A2E30AB85DF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34:42.049" v="135" actId="22"/>
        <pc:sldMkLst>
          <pc:docMk/>
          <pc:sldMk cId="3246280732" sldId="420"/>
        </pc:sldMkLst>
        <pc:picChg chg="add">
          <ac:chgData name="Sinclair, Darrin J CIV DLA LOGISTICS OPERATIONS (USA)" userId="2b7425f9-59c9-48fd-be71-9dce35f2164c" providerId="ADAL" clId="{4F25C72F-BCE7-42FA-A390-928143F7A288}" dt="2022-12-15T14:34:42.049" v="135" actId="22"/>
          <ac:picMkLst>
            <pc:docMk/>
            <pc:sldMk cId="3246280732" sldId="420"/>
            <ac:picMk id="3" creationId="{6DE6B196-65C8-656A-3107-196463804D39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35:03.809" v="136" actId="22"/>
        <pc:sldMkLst>
          <pc:docMk/>
          <pc:sldMk cId="132144153" sldId="421"/>
        </pc:sldMkLst>
        <pc:picChg chg="add">
          <ac:chgData name="Sinclair, Darrin J CIV DLA LOGISTICS OPERATIONS (USA)" userId="2b7425f9-59c9-48fd-be71-9dce35f2164c" providerId="ADAL" clId="{4F25C72F-BCE7-42FA-A390-928143F7A288}" dt="2022-12-15T14:35:03.809" v="136" actId="22"/>
          <ac:picMkLst>
            <pc:docMk/>
            <pc:sldMk cId="132144153" sldId="421"/>
            <ac:picMk id="3" creationId="{0FE070B9-9BCF-7E5F-478A-4AF2EE02E438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35:23.573" v="137" actId="22"/>
        <pc:sldMkLst>
          <pc:docMk/>
          <pc:sldMk cId="1468828577" sldId="422"/>
        </pc:sldMkLst>
        <pc:picChg chg="add">
          <ac:chgData name="Sinclair, Darrin J CIV DLA LOGISTICS OPERATIONS (USA)" userId="2b7425f9-59c9-48fd-be71-9dce35f2164c" providerId="ADAL" clId="{4F25C72F-BCE7-42FA-A390-928143F7A288}" dt="2022-12-15T14:35:23.573" v="137" actId="22"/>
          <ac:picMkLst>
            <pc:docMk/>
            <pc:sldMk cId="1468828577" sldId="422"/>
            <ac:picMk id="3" creationId="{4295CB9B-A716-8A15-4F51-0E7240DFCE0A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35:37.280" v="138" actId="22"/>
        <pc:sldMkLst>
          <pc:docMk/>
          <pc:sldMk cId="975790856" sldId="423"/>
        </pc:sldMkLst>
        <pc:picChg chg="add">
          <ac:chgData name="Sinclair, Darrin J CIV DLA LOGISTICS OPERATIONS (USA)" userId="2b7425f9-59c9-48fd-be71-9dce35f2164c" providerId="ADAL" clId="{4F25C72F-BCE7-42FA-A390-928143F7A288}" dt="2022-12-15T14:35:37.280" v="138" actId="22"/>
          <ac:picMkLst>
            <pc:docMk/>
            <pc:sldMk cId="975790856" sldId="423"/>
            <ac:picMk id="3" creationId="{E93D6EBA-2F6B-FE5D-204E-BF089FFBFBC5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36:02.891" v="140" actId="22"/>
        <pc:sldMkLst>
          <pc:docMk/>
          <pc:sldMk cId="1894332095" sldId="424"/>
        </pc:sldMkLst>
        <pc:picChg chg="add">
          <ac:chgData name="Sinclair, Darrin J CIV DLA LOGISTICS OPERATIONS (USA)" userId="2b7425f9-59c9-48fd-be71-9dce35f2164c" providerId="ADAL" clId="{4F25C72F-BCE7-42FA-A390-928143F7A288}" dt="2022-12-15T14:36:02.891" v="140" actId="22"/>
          <ac:picMkLst>
            <pc:docMk/>
            <pc:sldMk cId="1894332095" sldId="424"/>
            <ac:picMk id="3" creationId="{3C08D9A2-EB93-079C-1668-E6B4D3616304}"/>
          </ac:picMkLst>
        </pc:picChg>
      </pc:sldChg>
      <pc:sldChg chg="addSp add mod">
        <pc:chgData name="Sinclair, Darrin J CIV DLA LOGISTICS OPERATIONS (USA)" userId="2b7425f9-59c9-48fd-be71-9dce35f2164c" providerId="ADAL" clId="{4F25C72F-BCE7-42FA-A390-928143F7A288}" dt="2022-12-15T14:36:17.756" v="141" actId="22"/>
        <pc:sldMkLst>
          <pc:docMk/>
          <pc:sldMk cId="2356062772" sldId="425"/>
        </pc:sldMkLst>
        <pc:picChg chg="add">
          <ac:chgData name="Sinclair, Darrin J CIV DLA LOGISTICS OPERATIONS (USA)" userId="2b7425f9-59c9-48fd-be71-9dce35f2164c" providerId="ADAL" clId="{4F25C72F-BCE7-42FA-A390-928143F7A288}" dt="2022-12-15T14:36:17.756" v="141" actId="22"/>
          <ac:picMkLst>
            <pc:docMk/>
            <pc:sldMk cId="2356062772" sldId="425"/>
            <ac:picMk id="3" creationId="{CBE6182E-53BB-1BE7-212B-AF1E18CB5319}"/>
          </ac:picMkLst>
        </pc:picChg>
      </pc:sldChg>
      <pc:sldChg chg="addSp delSp modSp new mod">
        <pc:chgData name="Sinclair, Darrin J CIV DLA LOGISTICS OPERATIONS (USA)" userId="2b7425f9-59c9-48fd-be71-9dce35f2164c" providerId="ADAL" clId="{4F25C72F-BCE7-42FA-A390-928143F7A288}" dt="2022-12-15T14:48:53.370" v="146" actId="22"/>
        <pc:sldMkLst>
          <pc:docMk/>
          <pc:sldMk cId="2211413991" sldId="426"/>
        </pc:sldMkLst>
        <pc:spChg chg="del">
          <ac:chgData name="Sinclair, Darrin J CIV DLA LOGISTICS OPERATIONS (USA)" userId="2b7425f9-59c9-48fd-be71-9dce35f2164c" providerId="ADAL" clId="{4F25C72F-BCE7-42FA-A390-928143F7A288}" dt="2022-12-15T14:48:40.477" v="145" actId="478"/>
          <ac:spMkLst>
            <pc:docMk/>
            <pc:sldMk cId="2211413991" sldId="426"/>
            <ac:spMk id="2" creationId="{D43D0CE2-01AC-1B8B-7A9F-8505AF70C8AD}"/>
          </ac:spMkLst>
        </pc:spChg>
        <pc:spChg chg="del mod">
          <ac:chgData name="Sinclair, Darrin J CIV DLA LOGISTICS OPERATIONS (USA)" userId="2b7425f9-59c9-48fd-be71-9dce35f2164c" providerId="ADAL" clId="{4F25C72F-BCE7-42FA-A390-928143F7A288}" dt="2022-12-15T14:48:38.099" v="144" actId="478"/>
          <ac:spMkLst>
            <pc:docMk/>
            <pc:sldMk cId="2211413991" sldId="426"/>
            <ac:spMk id="3" creationId="{B2B9EAE7-F19F-70B8-7806-B206DA981BCD}"/>
          </ac:spMkLst>
        </pc:spChg>
        <pc:picChg chg="add">
          <ac:chgData name="Sinclair, Darrin J CIV DLA LOGISTICS OPERATIONS (USA)" userId="2b7425f9-59c9-48fd-be71-9dce35f2164c" providerId="ADAL" clId="{4F25C72F-BCE7-42FA-A390-928143F7A288}" dt="2022-12-15T14:48:53.370" v="146" actId="22"/>
          <ac:picMkLst>
            <pc:docMk/>
            <pc:sldMk cId="2211413991" sldId="426"/>
            <ac:picMk id="5" creationId="{F77C7042-D290-BDE7-48D7-2E386420DD2F}"/>
          </ac:picMkLst>
        </pc:picChg>
      </pc:sldChg>
    </pc:docChg>
  </pc:docChgLst>
  <pc:docChgLst>
    <pc:chgData name="Sinclair, Darrin J CIV DLA LOGISTICS OPERATIONS (USA)" userId="2b7425f9-59c9-48fd-be71-9dce35f2164c" providerId="ADAL" clId="{A41999B9-9B75-4558-A94D-DA649513AFED}"/>
    <pc:docChg chg="addSld modSld">
      <pc:chgData name="Sinclair, Darrin J CIV DLA LOGISTICS OPERATIONS (USA)" userId="2b7425f9-59c9-48fd-be71-9dce35f2164c" providerId="ADAL" clId="{A41999B9-9B75-4558-A94D-DA649513AFED}" dt="2022-12-14T19:56:13.724" v="54"/>
      <pc:docMkLst>
        <pc:docMk/>
      </pc:docMkLst>
      <pc:sldChg chg="addSp mod">
        <pc:chgData name="Sinclair, Darrin J CIV DLA LOGISTICS OPERATIONS (USA)" userId="2b7425f9-59c9-48fd-be71-9dce35f2164c" providerId="ADAL" clId="{A41999B9-9B75-4558-A94D-DA649513AFED}" dt="2022-12-14T19:39:28.359" v="0" actId="22"/>
        <pc:sldMkLst>
          <pc:docMk/>
          <pc:sldMk cId="1237623011" sldId="268"/>
        </pc:sldMkLst>
        <pc:picChg chg="add">
          <ac:chgData name="Sinclair, Darrin J CIV DLA LOGISTICS OPERATIONS (USA)" userId="2b7425f9-59c9-48fd-be71-9dce35f2164c" providerId="ADAL" clId="{A41999B9-9B75-4558-A94D-DA649513AFED}" dt="2022-12-14T19:39:28.359" v="0" actId="22"/>
          <ac:picMkLst>
            <pc:docMk/>
            <pc:sldMk cId="1237623011" sldId="268"/>
            <ac:picMk id="3" creationId="{FB390F8E-1F73-F0C8-6033-65555405EA40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39:42.160" v="1" actId="22"/>
        <pc:sldMkLst>
          <pc:docMk/>
          <pc:sldMk cId="1877720988" sldId="269"/>
        </pc:sldMkLst>
        <pc:picChg chg="add">
          <ac:chgData name="Sinclair, Darrin J CIV DLA LOGISTICS OPERATIONS (USA)" userId="2b7425f9-59c9-48fd-be71-9dce35f2164c" providerId="ADAL" clId="{A41999B9-9B75-4558-A94D-DA649513AFED}" dt="2022-12-14T19:39:42.160" v="1" actId="22"/>
          <ac:picMkLst>
            <pc:docMk/>
            <pc:sldMk cId="1877720988" sldId="269"/>
            <ac:picMk id="3" creationId="{438C45F8-075A-ED6F-4D9B-CF902776EB22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39:56.931" v="2" actId="22"/>
        <pc:sldMkLst>
          <pc:docMk/>
          <pc:sldMk cId="126381281" sldId="270"/>
        </pc:sldMkLst>
        <pc:picChg chg="add">
          <ac:chgData name="Sinclair, Darrin J CIV DLA LOGISTICS OPERATIONS (USA)" userId="2b7425f9-59c9-48fd-be71-9dce35f2164c" providerId="ADAL" clId="{A41999B9-9B75-4558-A94D-DA649513AFED}" dt="2022-12-14T19:39:56.931" v="2" actId="22"/>
          <ac:picMkLst>
            <pc:docMk/>
            <pc:sldMk cId="126381281" sldId="270"/>
            <ac:picMk id="3" creationId="{73516AAA-FC06-86E2-BC81-95D8DD676EE5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0:09.379" v="3" actId="22"/>
        <pc:sldMkLst>
          <pc:docMk/>
          <pc:sldMk cId="2812437881" sldId="271"/>
        </pc:sldMkLst>
        <pc:picChg chg="add">
          <ac:chgData name="Sinclair, Darrin J CIV DLA LOGISTICS OPERATIONS (USA)" userId="2b7425f9-59c9-48fd-be71-9dce35f2164c" providerId="ADAL" clId="{A41999B9-9B75-4558-A94D-DA649513AFED}" dt="2022-12-14T19:40:09.379" v="3" actId="22"/>
          <ac:picMkLst>
            <pc:docMk/>
            <pc:sldMk cId="2812437881" sldId="271"/>
            <ac:picMk id="3" creationId="{80CF7190-07DF-7357-F996-6F7ED3119FF6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0:25.036" v="4" actId="22"/>
        <pc:sldMkLst>
          <pc:docMk/>
          <pc:sldMk cId="3341776328" sldId="272"/>
        </pc:sldMkLst>
        <pc:picChg chg="add">
          <ac:chgData name="Sinclair, Darrin J CIV DLA LOGISTICS OPERATIONS (USA)" userId="2b7425f9-59c9-48fd-be71-9dce35f2164c" providerId="ADAL" clId="{A41999B9-9B75-4558-A94D-DA649513AFED}" dt="2022-12-14T19:40:25.036" v="4" actId="22"/>
          <ac:picMkLst>
            <pc:docMk/>
            <pc:sldMk cId="3341776328" sldId="272"/>
            <ac:picMk id="3" creationId="{D88E736E-1D44-7CF6-63F9-57C336E0A12E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0:46.722" v="5" actId="22"/>
        <pc:sldMkLst>
          <pc:docMk/>
          <pc:sldMk cId="2376645273" sldId="273"/>
        </pc:sldMkLst>
        <pc:picChg chg="add">
          <ac:chgData name="Sinclair, Darrin J CIV DLA LOGISTICS OPERATIONS (USA)" userId="2b7425f9-59c9-48fd-be71-9dce35f2164c" providerId="ADAL" clId="{A41999B9-9B75-4558-A94D-DA649513AFED}" dt="2022-12-14T19:40:46.722" v="5" actId="22"/>
          <ac:picMkLst>
            <pc:docMk/>
            <pc:sldMk cId="2376645273" sldId="273"/>
            <ac:picMk id="3" creationId="{042EB62A-48A0-3B70-200F-19B8ECFEAA66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1:00.350" v="6" actId="22"/>
        <pc:sldMkLst>
          <pc:docMk/>
          <pc:sldMk cId="1530751981" sldId="274"/>
        </pc:sldMkLst>
        <pc:picChg chg="add">
          <ac:chgData name="Sinclair, Darrin J CIV DLA LOGISTICS OPERATIONS (USA)" userId="2b7425f9-59c9-48fd-be71-9dce35f2164c" providerId="ADAL" clId="{A41999B9-9B75-4558-A94D-DA649513AFED}" dt="2022-12-14T19:41:00.350" v="6" actId="22"/>
          <ac:picMkLst>
            <pc:docMk/>
            <pc:sldMk cId="1530751981" sldId="274"/>
            <ac:picMk id="3" creationId="{91505EEF-D2E2-1D01-199A-BE6F8159E208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1:24.619" v="7" actId="22"/>
        <pc:sldMkLst>
          <pc:docMk/>
          <pc:sldMk cId="697862204" sldId="275"/>
        </pc:sldMkLst>
        <pc:picChg chg="add">
          <ac:chgData name="Sinclair, Darrin J CIV DLA LOGISTICS OPERATIONS (USA)" userId="2b7425f9-59c9-48fd-be71-9dce35f2164c" providerId="ADAL" clId="{A41999B9-9B75-4558-A94D-DA649513AFED}" dt="2022-12-14T19:41:24.619" v="7" actId="22"/>
          <ac:picMkLst>
            <pc:docMk/>
            <pc:sldMk cId="697862204" sldId="275"/>
            <ac:picMk id="3" creationId="{FA991E2B-E344-D844-EB99-AC2B5F9FC363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1:45.553" v="8" actId="22"/>
        <pc:sldMkLst>
          <pc:docMk/>
          <pc:sldMk cId="2456596834" sldId="276"/>
        </pc:sldMkLst>
        <pc:picChg chg="add">
          <ac:chgData name="Sinclair, Darrin J CIV DLA LOGISTICS OPERATIONS (USA)" userId="2b7425f9-59c9-48fd-be71-9dce35f2164c" providerId="ADAL" clId="{A41999B9-9B75-4558-A94D-DA649513AFED}" dt="2022-12-14T19:41:45.553" v="8" actId="22"/>
          <ac:picMkLst>
            <pc:docMk/>
            <pc:sldMk cId="2456596834" sldId="276"/>
            <ac:picMk id="3" creationId="{0D66F8F8-DB2A-EA1A-085A-E8DF89B7A3AB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2:00.821" v="9" actId="22"/>
        <pc:sldMkLst>
          <pc:docMk/>
          <pc:sldMk cId="1468411368" sldId="277"/>
        </pc:sldMkLst>
        <pc:picChg chg="add">
          <ac:chgData name="Sinclair, Darrin J CIV DLA LOGISTICS OPERATIONS (USA)" userId="2b7425f9-59c9-48fd-be71-9dce35f2164c" providerId="ADAL" clId="{A41999B9-9B75-4558-A94D-DA649513AFED}" dt="2022-12-14T19:42:00.821" v="9" actId="22"/>
          <ac:picMkLst>
            <pc:docMk/>
            <pc:sldMk cId="1468411368" sldId="277"/>
            <ac:picMk id="3" creationId="{3B34A535-7A33-8AD3-3D4F-2CCA720C3357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2:15.482" v="10" actId="22"/>
        <pc:sldMkLst>
          <pc:docMk/>
          <pc:sldMk cId="2796232206" sldId="278"/>
        </pc:sldMkLst>
        <pc:picChg chg="add">
          <ac:chgData name="Sinclair, Darrin J CIV DLA LOGISTICS OPERATIONS (USA)" userId="2b7425f9-59c9-48fd-be71-9dce35f2164c" providerId="ADAL" clId="{A41999B9-9B75-4558-A94D-DA649513AFED}" dt="2022-12-14T19:42:15.482" v="10" actId="22"/>
          <ac:picMkLst>
            <pc:docMk/>
            <pc:sldMk cId="2796232206" sldId="278"/>
            <ac:picMk id="3" creationId="{E4E40264-6C06-009D-1AA1-1120E8519005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2:26.872" v="11" actId="22"/>
        <pc:sldMkLst>
          <pc:docMk/>
          <pc:sldMk cId="2995226193" sldId="279"/>
        </pc:sldMkLst>
        <pc:picChg chg="add">
          <ac:chgData name="Sinclair, Darrin J CIV DLA LOGISTICS OPERATIONS (USA)" userId="2b7425f9-59c9-48fd-be71-9dce35f2164c" providerId="ADAL" clId="{A41999B9-9B75-4558-A94D-DA649513AFED}" dt="2022-12-14T19:42:26.872" v="11" actId="22"/>
          <ac:picMkLst>
            <pc:docMk/>
            <pc:sldMk cId="2995226193" sldId="279"/>
            <ac:picMk id="3" creationId="{16090AD8-C132-39F7-3A1F-01BE518F6667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2:40.484" v="12" actId="22"/>
        <pc:sldMkLst>
          <pc:docMk/>
          <pc:sldMk cId="1270530841" sldId="280"/>
        </pc:sldMkLst>
        <pc:picChg chg="add">
          <ac:chgData name="Sinclair, Darrin J CIV DLA LOGISTICS OPERATIONS (USA)" userId="2b7425f9-59c9-48fd-be71-9dce35f2164c" providerId="ADAL" clId="{A41999B9-9B75-4558-A94D-DA649513AFED}" dt="2022-12-14T19:42:40.484" v="12" actId="22"/>
          <ac:picMkLst>
            <pc:docMk/>
            <pc:sldMk cId="1270530841" sldId="280"/>
            <ac:picMk id="3" creationId="{78BCCD79-02D2-0A77-4FCB-00C45A22EBE7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2:56.489" v="13" actId="22"/>
        <pc:sldMkLst>
          <pc:docMk/>
          <pc:sldMk cId="955708932" sldId="281"/>
        </pc:sldMkLst>
        <pc:picChg chg="add">
          <ac:chgData name="Sinclair, Darrin J CIV DLA LOGISTICS OPERATIONS (USA)" userId="2b7425f9-59c9-48fd-be71-9dce35f2164c" providerId="ADAL" clId="{A41999B9-9B75-4558-A94D-DA649513AFED}" dt="2022-12-14T19:42:56.489" v="13" actId="22"/>
          <ac:picMkLst>
            <pc:docMk/>
            <pc:sldMk cId="955708932" sldId="281"/>
            <ac:picMk id="3" creationId="{14C34098-3ABA-5D1D-0C41-910CE5A94806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3:10.700" v="14" actId="22"/>
        <pc:sldMkLst>
          <pc:docMk/>
          <pc:sldMk cId="213144677" sldId="282"/>
        </pc:sldMkLst>
        <pc:picChg chg="add">
          <ac:chgData name="Sinclair, Darrin J CIV DLA LOGISTICS OPERATIONS (USA)" userId="2b7425f9-59c9-48fd-be71-9dce35f2164c" providerId="ADAL" clId="{A41999B9-9B75-4558-A94D-DA649513AFED}" dt="2022-12-14T19:43:10.700" v="14" actId="22"/>
          <ac:picMkLst>
            <pc:docMk/>
            <pc:sldMk cId="213144677" sldId="282"/>
            <ac:picMk id="3" creationId="{54B1FA7E-A7D7-B75F-78A1-C9299889800C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3:30.760" v="15" actId="22"/>
        <pc:sldMkLst>
          <pc:docMk/>
          <pc:sldMk cId="468802122" sldId="283"/>
        </pc:sldMkLst>
        <pc:picChg chg="add">
          <ac:chgData name="Sinclair, Darrin J CIV DLA LOGISTICS OPERATIONS (USA)" userId="2b7425f9-59c9-48fd-be71-9dce35f2164c" providerId="ADAL" clId="{A41999B9-9B75-4558-A94D-DA649513AFED}" dt="2022-12-14T19:43:30.760" v="15" actId="22"/>
          <ac:picMkLst>
            <pc:docMk/>
            <pc:sldMk cId="468802122" sldId="283"/>
            <ac:picMk id="3" creationId="{5F4A2FC6-E011-F4BB-E0D7-91037108229D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3:46.464" v="16" actId="22"/>
        <pc:sldMkLst>
          <pc:docMk/>
          <pc:sldMk cId="3218803806" sldId="284"/>
        </pc:sldMkLst>
        <pc:picChg chg="add">
          <ac:chgData name="Sinclair, Darrin J CIV DLA LOGISTICS OPERATIONS (USA)" userId="2b7425f9-59c9-48fd-be71-9dce35f2164c" providerId="ADAL" clId="{A41999B9-9B75-4558-A94D-DA649513AFED}" dt="2022-12-14T19:43:46.464" v="16" actId="22"/>
          <ac:picMkLst>
            <pc:docMk/>
            <pc:sldMk cId="3218803806" sldId="284"/>
            <ac:picMk id="3" creationId="{2B590B57-229A-0D55-FBD1-FFE3DB2EEB58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4:12.018" v="17" actId="22"/>
        <pc:sldMkLst>
          <pc:docMk/>
          <pc:sldMk cId="532639122" sldId="285"/>
        </pc:sldMkLst>
        <pc:picChg chg="add">
          <ac:chgData name="Sinclair, Darrin J CIV DLA LOGISTICS OPERATIONS (USA)" userId="2b7425f9-59c9-48fd-be71-9dce35f2164c" providerId="ADAL" clId="{A41999B9-9B75-4558-A94D-DA649513AFED}" dt="2022-12-14T19:44:12.018" v="17" actId="22"/>
          <ac:picMkLst>
            <pc:docMk/>
            <pc:sldMk cId="532639122" sldId="285"/>
            <ac:picMk id="3" creationId="{901AEF6B-4461-9D24-1F94-A5D35B2219E5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4:31.932" v="18" actId="22"/>
        <pc:sldMkLst>
          <pc:docMk/>
          <pc:sldMk cId="2491885454" sldId="286"/>
        </pc:sldMkLst>
        <pc:picChg chg="add">
          <ac:chgData name="Sinclair, Darrin J CIV DLA LOGISTICS OPERATIONS (USA)" userId="2b7425f9-59c9-48fd-be71-9dce35f2164c" providerId="ADAL" clId="{A41999B9-9B75-4558-A94D-DA649513AFED}" dt="2022-12-14T19:44:31.932" v="18" actId="22"/>
          <ac:picMkLst>
            <pc:docMk/>
            <pc:sldMk cId="2491885454" sldId="286"/>
            <ac:picMk id="3" creationId="{78C3A000-E28E-86FE-8654-7D57E54DE782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4:52.128" v="19" actId="22"/>
        <pc:sldMkLst>
          <pc:docMk/>
          <pc:sldMk cId="2057898335" sldId="287"/>
        </pc:sldMkLst>
        <pc:picChg chg="add">
          <ac:chgData name="Sinclair, Darrin J CIV DLA LOGISTICS OPERATIONS (USA)" userId="2b7425f9-59c9-48fd-be71-9dce35f2164c" providerId="ADAL" clId="{A41999B9-9B75-4558-A94D-DA649513AFED}" dt="2022-12-14T19:44:52.128" v="19" actId="22"/>
          <ac:picMkLst>
            <pc:docMk/>
            <pc:sldMk cId="2057898335" sldId="287"/>
            <ac:picMk id="3" creationId="{DF7716F7-8122-714E-A28C-9A3EA20B67EA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5:17.877" v="20" actId="22"/>
        <pc:sldMkLst>
          <pc:docMk/>
          <pc:sldMk cId="1791771032" sldId="288"/>
        </pc:sldMkLst>
        <pc:picChg chg="add">
          <ac:chgData name="Sinclair, Darrin J CIV DLA LOGISTICS OPERATIONS (USA)" userId="2b7425f9-59c9-48fd-be71-9dce35f2164c" providerId="ADAL" clId="{A41999B9-9B75-4558-A94D-DA649513AFED}" dt="2022-12-14T19:45:17.877" v="20" actId="22"/>
          <ac:picMkLst>
            <pc:docMk/>
            <pc:sldMk cId="1791771032" sldId="288"/>
            <ac:picMk id="3" creationId="{7618A12A-8621-1939-5732-C7C52EDDC4FB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6:37.545" v="21" actId="22"/>
        <pc:sldMkLst>
          <pc:docMk/>
          <pc:sldMk cId="3625277330" sldId="289"/>
        </pc:sldMkLst>
        <pc:picChg chg="add">
          <ac:chgData name="Sinclair, Darrin J CIV DLA LOGISTICS OPERATIONS (USA)" userId="2b7425f9-59c9-48fd-be71-9dce35f2164c" providerId="ADAL" clId="{A41999B9-9B75-4558-A94D-DA649513AFED}" dt="2022-12-14T19:46:37.545" v="21" actId="22"/>
          <ac:picMkLst>
            <pc:docMk/>
            <pc:sldMk cId="3625277330" sldId="289"/>
            <ac:picMk id="3" creationId="{AECF7384-A27A-C8DB-AD52-D8C08622AA73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7:01.655" v="22" actId="22"/>
        <pc:sldMkLst>
          <pc:docMk/>
          <pc:sldMk cId="2405390502" sldId="290"/>
        </pc:sldMkLst>
        <pc:picChg chg="add">
          <ac:chgData name="Sinclair, Darrin J CIV DLA LOGISTICS OPERATIONS (USA)" userId="2b7425f9-59c9-48fd-be71-9dce35f2164c" providerId="ADAL" clId="{A41999B9-9B75-4558-A94D-DA649513AFED}" dt="2022-12-14T19:47:01.655" v="22" actId="22"/>
          <ac:picMkLst>
            <pc:docMk/>
            <pc:sldMk cId="2405390502" sldId="290"/>
            <ac:picMk id="3" creationId="{831D676E-95F7-3145-8691-F51F13B65173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7:19.014" v="23" actId="22"/>
        <pc:sldMkLst>
          <pc:docMk/>
          <pc:sldMk cId="3889411143" sldId="291"/>
        </pc:sldMkLst>
        <pc:picChg chg="add">
          <ac:chgData name="Sinclair, Darrin J CIV DLA LOGISTICS OPERATIONS (USA)" userId="2b7425f9-59c9-48fd-be71-9dce35f2164c" providerId="ADAL" clId="{A41999B9-9B75-4558-A94D-DA649513AFED}" dt="2022-12-14T19:47:19.014" v="23" actId="22"/>
          <ac:picMkLst>
            <pc:docMk/>
            <pc:sldMk cId="3889411143" sldId="291"/>
            <ac:picMk id="3" creationId="{35F67227-DF6E-18D2-0C2E-807EAF4A4BB7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7:34.471" v="24" actId="22"/>
        <pc:sldMkLst>
          <pc:docMk/>
          <pc:sldMk cId="2279374848" sldId="292"/>
        </pc:sldMkLst>
        <pc:picChg chg="add">
          <ac:chgData name="Sinclair, Darrin J CIV DLA LOGISTICS OPERATIONS (USA)" userId="2b7425f9-59c9-48fd-be71-9dce35f2164c" providerId="ADAL" clId="{A41999B9-9B75-4558-A94D-DA649513AFED}" dt="2022-12-14T19:47:34.471" v="24" actId="22"/>
          <ac:picMkLst>
            <pc:docMk/>
            <pc:sldMk cId="2279374848" sldId="292"/>
            <ac:picMk id="3" creationId="{D0E62F4F-D3DD-91A8-29C1-BA5309B72A32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7:49.666" v="25" actId="22"/>
        <pc:sldMkLst>
          <pc:docMk/>
          <pc:sldMk cId="2141402622" sldId="293"/>
        </pc:sldMkLst>
        <pc:picChg chg="add">
          <ac:chgData name="Sinclair, Darrin J CIV DLA LOGISTICS OPERATIONS (USA)" userId="2b7425f9-59c9-48fd-be71-9dce35f2164c" providerId="ADAL" clId="{A41999B9-9B75-4558-A94D-DA649513AFED}" dt="2022-12-14T19:47:49.666" v="25" actId="22"/>
          <ac:picMkLst>
            <pc:docMk/>
            <pc:sldMk cId="2141402622" sldId="293"/>
            <ac:picMk id="3" creationId="{70A9A595-7AD9-FFA8-361C-B736FE314879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8:19.488" v="26" actId="22"/>
        <pc:sldMkLst>
          <pc:docMk/>
          <pc:sldMk cId="222825020" sldId="294"/>
        </pc:sldMkLst>
        <pc:picChg chg="add">
          <ac:chgData name="Sinclair, Darrin J CIV DLA LOGISTICS OPERATIONS (USA)" userId="2b7425f9-59c9-48fd-be71-9dce35f2164c" providerId="ADAL" clId="{A41999B9-9B75-4558-A94D-DA649513AFED}" dt="2022-12-14T19:48:19.488" v="26" actId="22"/>
          <ac:picMkLst>
            <pc:docMk/>
            <pc:sldMk cId="222825020" sldId="294"/>
            <ac:picMk id="3" creationId="{31D4350E-8E1F-6AEE-37C9-D7440BD2654D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8:33.871" v="27" actId="22"/>
        <pc:sldMkLst>
          <pc:docMk/>
          <pc:sldMk cId="4136710927" sldId="295"/>
        </pc:sldMkLst>
        <pc:picChg chg="add">
          <ac:chgData name="Sinclair, Darrin J CIV DLA LOGISTICS OPERATIONS (USA)" userId="2b7425f9-59c9-48fd-be71-9dce35f2164c" providerId="ADAL" clId="{A41999B9-9B75-4558-A94D-DA649513AFED}" dt="2022-12-14T19:48:33.871" v="27" actId="22"/>
          <ac:picMkLst>
            <pc:docMk/>
            <pc:sldMk cId="4136710927" sldId="295"/>
            <ac:picMk id="3" creationId="{E96BA71A-ED32-3A18-EB02-7D9701DEEDDB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8:55.328" v="28" actId="22"/>
        <pc:sldMkLst>
          <pc:docMk/>
          <pc:sldMk cId="3907390247" sldId="296"/>
        </pc:sldMkLst>
        <pc:picChg chg="add">
          <ac:chgData name="Sinclair, Darrin J CIV DLA LOGISTICS OPERATIONS (USA)" userId="2b7425f9-59c9-48fd-be71-9dce35f2164c" providerId="ADAL" clId="{A41999B9-9B75-4558-A94D-DA649513AFED}" dt="2022-12-14T19:48:55.328" v="28" actId="22"/>
          <ac:picMkLst>
            <pc:docMk/>
            <pc:sldMk cId="3907390247" sldId="296"/>
            <ac:picMk id="3" creationId="{99604993-52FE-72AD-A23A-A1C4E860FBCD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9:11.019" v="29" actId="22"/>
        <pc:sldMkLst>
          <pc:docMk/>
          <pc:sldMk cId="2648143148" sldId="297"/>
        </pc:sldMkLst>
        <pc:picChg chg="add">
          <ac:chgData name="Sinclair, Darrin J CIV DLA LOGISTICS OPERATIONS (USA)" userId="2b7425f9-59c9-48fd-be71-9dce35f2164c" providerId="ADAL" clId="{A41999B9-9B75-4558-A94D-DA649513AFED}" dt="2022-12-14T19:49:11.019" v="29" actId="22"/>
          <ac:picMkLst>
            <pc:docMk/>
            <pc:sldMk cId="2648143148" sldId="297"/>
            <ac:picMk id="3" creationId="{DE990E4D-B5C6-04F8-0F72-652CC0EB5D97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9:36.287" v="30" actId="22"/>
        <pc:sldMkLst>
          <pc:docMk/>
          <pc:sldMk cId="577597887" sldId="298"/>
        </pc:sldMkLst>
        <pc:picChg chg="add">
          <ac:chgData name="Sinclair, Darrin J CIV DLA LOGISTICS OPERATIONS (USA)" userId="2b7425f9-59c9-48fd-be71-9dce35f2164c" providerId="ADAL" clId="{A41999B9-9B75-4558-A94D-DA649513AFED}" dt="2022-12-14T19:49:36.287" v="30" actId="22"/>
          <ac:picMkLst>
            <pc:docMk/>
            <pc:sldMk cId="577597887" sldId="298"/>
            <ac:picMk id="3" creationId="{5AF09295-757A-BFAF-DDC0-12F70FAACD46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49:51.708" v="31" actId="22"/>
        <pc:sldMkLst>
          <pc:docMk/>
          <pc:sldMk cId="2818539964" sldId="299"/>
        </pc:sldMkLst>
        <pc:picChg chg="add">
          <ac:chgData name="Sinclair, Darrin J CIV DLA LOGISTICS OPERATIONS (USA)" userId="2b7425f9-59c9-48fd-be71-9dce35f2164c" providerId="ADAL" clId="{A41999B9-9B75-4558-A94D-DA649513AFED}" dt="2022-12-14T19:49:51.708" v="31" actId="22"/>
          <ac:picMkLst>
            <pc:docMk/>
            <pc:sldMk cId="2818539964" sldId="299"/>
            <ac:picMk id="3" creationId="{FE0B07B4-6A42-2BDB-076D-227DF6BC3F39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0:10.190" v="32" actId="22"/>
        <pc:sldMkLst>
          <pc:docMk/>
          <pc:sldMk cId="960017477" sldId="300"/>
        </pc:sldMkLst>
        <pc:picChg chg="add">
          <ac:chgData name="Sinclair, Darrin J CIV DLA LOGISTICS OPERATIONS (USA)" userId="2b7425f9-59c9-48fd-be71-9dce35f2164c" providerId="ADAL" clId="{A41999B9-9B75-4558-A94D-DA649513AFED}" dt="2022-12-14T19:50:10.190" v="32" actId="22"/>
          <ac:picMkLst>
            <pc:docMk/>
            <pc:sldMk cId="960017477" sldId="300"/>
            <ac:picMk id="3" creationId="{631E29A9-ADF4-B502-798D-13F45448FE44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0:27.390" v="33" actId="22"/>
        <pc:sldMkLst>
          <pc:docMk/>
          <pc:sldMk cId="324090005" sldId="301"/>
        </pc:sldMkLst>
        <pc:picChg chg="add">
          <ac:chgData name="Sinclair, Darrin J CIV DLA LOGISTICS OPERATIONS (USA)" userId="2b7425f9-59c9-48fd-be71-9dce35f2164c" providerId="ADAL" clId="{A41999B9-9B75-4558-A94D-DA649513AFED}" dt="2022-12-14T19:50:27.390" v="33" actId="22"/>
          <ac:picMkLst>
            <pc:docMk/>
            <pc:sldMk cId="324090005" sldId="301"/>
            <ac:picMk id="3" creationId="{2FF20BCC-37FE-B76C-B90A-DF60C937BB4A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0:41.465" v="34" actId="22"/>
        <pc:sldMkLst>
          <pc:docMk/>
          <pc:sldMk cId="2358492794" sldId="302"/>
        </pc:sldMkLst>
        <pc:picChg chg="add">
          <ac:chgData name="Sinclair, Darrin J CIV DLA LOGISTICS OPERATIONS (USA)" userId="2b7425f9-59c9-48fd-be71-9dce35f2164c" providerId="ADAL" clId="{A41999B9-9B75-4558-A94D-DA649513AFED}" dt="2022-12-14T19:50:41.465" v="34" actId="22"/>
          <ac:picMkLst>
            <pc:docMk/>
            <pc:sldMk cId="2358492794" sldId="302"/>
            <ac:picMk id="3" creationId="{DD7FEE42-B3B9-394D-C785-961A6B711FF1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1:01.545" v="35" actId="22"/>
        <pc:sldMkLst>
          <pc:docMk/>
          <pc:sldMk cId="2773468694" sldId="303"/>
        </pc:sldMkLst>
        <pc:picChg chg="add">
          <ac:chgData name="Sinclair, Darrin J CIV DLA LOGISTICS OPERATIONS (USA)" userId="2b7425f9-59c9-48fd-be71-9dce35f2164c" providerId="ADAL" clId="{A41999B9-9B75-4558-A94D-DA649513AFED}" dt="2022-12-14T19:51:01.545" v="35" actId="22"/>
          <ac:picMkLst>
            <pc:docMk/>
            <pc:sldMk cId="2773468694" sldId="303"/>
            <ac:picMk id="3" creationId="{3D4F6BD9-3DA2-EDE5-7D04-9336F8B73F9D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1:15.190" v="36" actId="22"/>
        <pc:sldMkLst>
          <pc:docMk/>
          <pc:sldMk cId="3237025835" sldId="304"/>
        </pc:sldMkLst>
        <pc:picChg chg="add">
          <ac:chgData name="Sinclair, Darrin J CIV DLA LOGISTICS OPERATIONS (USA)" userId="2b7425f9-59c9-48fd-be71-9dce35f2164c" providerId="ADAL" clId="{A41999B9-9B75-4558-A94D-DA649513AFED}" dt="2022-12-14T19:51:15.190" v="36" actId="22"/>
          <ac:picMkLst>
            <pc:docMk/>
            <pc:sldMk cId="3237025835" sldId="304"/>
            <ac:picMk id="3" creationId="{59A3FC14-DA2D-ACDE-478C-7C53F444572F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1:28.835" v="37" actId="22"/>
        <pc:sldMkLst>
          <pc:docMk/>
          <pc:sldMk cId="187631031" sldId="305"/>
        </pc:sldMkLst>
        <pc:picChg chg="add">
          <ac:chgData name="Sinclair, Darrin J CIV DLA LOGISTICS OPERATIONS (USA)" userId="2b7425f9-59c9-48fd-be71-9dce35f2164c" providerId="ADAL" clId="{A41999B9-9B75-4558-A94D-DA649513AFED}" dt="2022-12-14T19:51:28.835" v="37" actId="22"/>
          <ac:picMkLst>
            <pc:docMk/>
            <pc:sldMk cId="187631031" sldId="305"/>
            <ac:picMk id="3" creationId="{43DC06ED-95FE-3CC5-B3FF-90ECC136BC85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1:41.148" v="38" actId="22"/>
        <pc:sldMkLst>
          <pc:docMk/>
          <pc:sldMk cId="637186045" sldId="306"/>
        </pc:sldMkLst>
        <pc:picChg chg="add">
          <ac:chgData name="Sinclair, Darrin J CIV DLA LOGISTICS OPERATIONS (USA)" userId="2b7425f9-59c9-48fd-be71-9dce35f2164c" providerId="ADAL" clId="{A41999B9-9B75-4558-A94D-DA649513AFED}" dt="2022-12-14T19:51:41.148" v="38" actId="22"/>
          <ac:picMkLst>
            <pc:docMk/>
            <pc:sldMk cId="637186045" sldId="306"/>
            <ac:picMk id="3" creationId="{76FA1B0D-736A-6CF4-B988-1B82EB0233FE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1:55.079" v="39" actId="22"/>
        <pc:sldMkLst>
          <pc:docMk/>
          <pc:sldMk cId="1773680190" sldId="307"/>
        </pc:sldMkLst>
        <pc:picChg chg="add">
          <ac:chgData name="Sinclair, Darrin J CIV DLA LOGISTICS OPERATIONS (USA)" userId="2b7425f9-59c9-48fd-be71-9dce35f2164c" providerId="ADAL" clId="{A41999B9-9B75-4558-A94D-DA649513AFED}" dt="2022-12-14T19:51:55.079" v="39" actId="22"/>
          <ac:picMkLst>
            <pc:docMk/>
            <pc:sldMk cId="1773680190" sldId="307"/>
            <ac:picMk id="3" creationId="{D242B101-3FC5-B4F6-EA5C-DD0BC636FC69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2:19.958" v="40" actId="22"/>
        <pc:sldMkLst>
          <pc:docMk/>
          <pc:sldMk cId="1654338457" sldId="308"/>
        </pc:sldMkLst>
        <pc:picChg chg="add">
          <ac:chgData name="Sinclair, Darrin J CIV DLA LOGISTICS OPERATIONS (USA)" userId="2b7425f9-59c9-48fd-be71-9dce35f2164c" providerId="ADAL" clId="{A41999B9-9B75-4558-A94D-DA649513AFED}" dt="2022-12-14T19:52:19.958" v="40" actId="22"/>
          <ac:picMkLst>
            <pc:docMk/>
            <pc:sldMk cId="1654338457" sldId="308"/>
            <ac:picMk id="3" creationId="{C9199413-0F5C-AF20-032B-A95FA5832974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2:34.418" v="41" actId="22"/>
        <pc:sldMkLst>
          <pc:docMk/>
          <pc:sldMk cId="2788175845" sldId="309"/>
        </pc:sldMkLst>
        <pc:picChg chg="add">
          <ac:chgData name="Sinclair, Darrin J CIV DLA LOGISTICS OPERATIONS (USA)" userId="2b7425f9-59c9-48fd-be71-9dce35f2164c" providerId="ADAL" clId="{A41999B9-9B75-4558-A94D-DA649513AFED}" dt="2022-12-14T19:52:34.418" v="41" actId="22"/>
          <ac:picMkLst>
            <pc:docMk/>
            <pc:sldMk cId="2788175845" sldId="309"/>
            <ac:picMk id="3" creationId="{FBAD01B9-E879-F3DF-ED14-4043ABD23F06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2:50.576" v="42" actId="22"/>
        <pc:sldMkLst>
          <pc:docMk/>
          <pc:sldMk cId="1364040956" sldId="310"/>
        </pc:sldMkLst>
        <pc:picChg chg="add">
          <ac:chgData name="Sinclair, Darrin J CIV DLA LOGISTICS OPERATIONS (USA)" userId="2b7425f9-59c9-48fd-be71-9dce35f2164c" providerId="ADAL" clId="{A41999B9-9B75-4558-A94D-DA649513AFED}" dt="2022-12-14T19:52:50.576" v="42" actId="22"/>
          <ac:picMkLst>
            <pc:docMk/>
            <pc:sldMk cId="1364040956" sldId="310"/>
            <ac:picMk id="3" creationId="{EFF75F97-34F1-A7BF-E119-0115630114D3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3:12.116" v="43" actId="22"/>
        <pc:sldMkLst>
          <pc:docMk/>
          <pc:sldMk cId="1745167353" sldId="311"/>
        </pc:sldMkLst>
        <pc:picChg chg="add">
          <ac:chgData name="Sinclair, Darrin J CIV DLA LOGISTICS OPERATIONS (USA)" userId="2b7425f9-59c9-48fd-be71-9dce35f2164c" providerId="ADAL" clId="{A41999B9-9B75-4558-A94D-DA649513AFED}" dt="2022-12-14T19:53:12.116" v="43" actId="22"/>
          <ac:picMkLst>
            <pc:docMk/>
            <pc:sldMk cId="1745167353" sldId="311"/>
            <ac:picMk id="3" creationId="{9675776A-4127-7FB1-7C49-BC540EC798AB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3:27.821" v="44" actId="22"/>
        <pc:sldMkLst>
          <pc:docMk/>
          <pc:sldMk cId="3108788720" sldId="312"/>
        </pc:sldMkLst>
        <pc:picChg chg="add">
          <ac:chgData name="Sinclair, Darrin J CIV DLA LOGISTICS OPERATIONS (USA)" userId="2b7425f9-59c9-48fd-be71-9dce35f2164c" providerId="ADAL" clId="{A41999B9-9B75-4558-A94D-DA649513AFED}" dt="2022-12-14T19:53:27.821" v="44" actId="22"/>
          <ac:picMkLst>
            <pc:docMk/>
            <pc:sldMk cId="3108788720" sldId="312"/>
            <ac:picMk id="3" creationId="{CE0F3EA6-E413-F03C-3B7A-948699700694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3:43.517" v="45" actId="22"/>
        <pc:sldMkLst>
          <pc:docMk/>
          <pc:sldMk cId="910507186" sldId="313"/>
        </pc:sldMkLst>
        <pc:picChg chg="add">
          <ac:chgData name="Sinclair, Darrin J CIV DLA LOGISTICS OPERATIONS (USA)" userId="2b7425f9-59c9-48fd-be71-9dce35f2164c" providerId="ADAL" clId="{A41999B9-9B75-4558-A94D-DA649513AFED}" dt="2022-12-14T19:53:43.517" v="45" actId="22"/>
          <ac:picMkLst>
            <pc:docMk/>
            <pc:sldMk cId="910507186" sldId="313"/>
            <ac:picMk id="3" creationId="{76672F5A-088C-67EA-1673-1CC65659E07B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3:58.150" v="46" actId="22"/>
        <pc:sldMkLst>
          <pc:docMk/>
          <pc:sldMk cId="144453877" sldId="314"/>
        </pc:sldMkLst>
        <pc:picChg chg="add">
          <ac:chgData name="Sinclair, Darrin J CIV DLA LOGISTICS OPERATIONS (USA)" userId="2b7425f9-59c9-48fd-be71-9dce35f2164c" providerId="ADAL" clId="{A41999B9-9B75-4558-A94D-DA649513AFED}" dt="2022-12-14T19:53:58.150" v="46" actId="22"/>
          <ac:picMkLst>
            <pc:docMk/>
            <pc:sldMk cId="144453877" sldId="314"/>
            <ac:picMk id="3" creationId="{09240192-F990-6683-8EBE-75C914744974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4:10.333" v="47" actId="22"/>
        <pc:sldMkLst>
          <pc:docMk/>
          <pc:sldMk cId="3616513632" sldId="315"/>
        </pc:sldMkLst>
        <pc:picChg chg="add">
          <ac:chgData name="Sinclair, Darrin J CIV DLA LOGISTICS OPERATIONS (USA)" userId="2b7425f9-59c9-48fd-be71-9dce35f2164c" providerId="ADAL" clId="{A41999B9-9B75-4558-A94D-DA649513AFED}" dt="2022-12-14T19:54:10.333" v="47" actId="22"/>
          <ac:picMkLst>
            <pc:docMk/>
            <pc:sldMk cId="3616513632" sldId="315"/>
            <ac:picMk id="3" creationId="{E7748FFF-2C3D-2FC0-575F-073C3587237E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4:27.414" v="48" actId="22"/>
        <pc:sldMkLst>
          <pc:docMk/>
          <pc:sldMk cId="501639987" sldId="316"/>
        </pc:sldMkLst>
        <pc:picChg chg="add">
          <ac:chgData name="Sinclair, Darrin J CIV DLA LOGISTICS OPERATIONS (USA)" userId="2b7425f9-59c9-48fd-be71-9dce35f2164c" providerId="ADAL" clId="{A41999B9-9B75-4558-A94D-DA649513AFED}" dt="2022-12-14T19:54:27.414" v="48" actId="22"/>
          <ac:picMkLst>
            <pc:docMk/>
            <pc:sldMk cId="501639987" sldId="316"/>
            <ac:picMk id="3" creationId="{314217CC-44B2-F870-EFA8-C38A8F19B2E7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4:52.368" v="49" actId="22"/>
        <pc:sldMkLst>
          <pc:docMk/>
          <pc:sldMk cId="641385514" sldId="317"/>
        </pc:sldMkLst>
        <pc:picChg chg="add">
          <ac:chgData name="Sinclair, Darrin J CIV DLA LOGISTICS OPERATIONS (USA)" userId="2b7425f9-59c9-48fd-be71-9dce35f2164c" providerId="ADAL" clId="{A41999B9-9B75-4558-A94D-DA649513AFED}" dt="2022-12-14T19:54:52.368" v="49" actId="22"/>
          <ac:picMkLst>
            <pc:docMk/>
            <pc:sldMk cId="641385514" sldId="317"/>
            <ac:picMk id="3" creationId="{8E4B8B00-8CEF-809B-C504-5C7E467E1E39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5:06.486" v="50" actId="22"/>
        <pc:sldMkLst>
          <pc:docMk/>
          <pc:sldMk cId="4194829619" sldId="318"/>
        </pc:sldMkLst>
        <pc:picChg chg="add">
          <ac:chgData name="Sinclair, Darrin J CIV DLA LOGISTICS OPERATIONS (USA)" userId="2b7425f9-59c9-48fd-be71-9dce35f2164c" providerId="ADAL" clId="{A41999B9-9B75-4558-A94D-DA649513AFED}" dt="2022-12-14T19:55:06.486" v="50" actId="22"/>
          <ac:picMkLst>
            <pc:docMk/>
            <pc:sldMk cId="4194829619" sldId="318"/>
            <ac:picMk id="3" creationId="{54AEAF80-933C-F219-4EBE-4D203DD87AEE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5:26.159" v="51" actId="22"/>
        <pc:sldMkLst>
          <pc:docMk/>
          <pc:sldMk cId="2206925137" sldId="319"/>
        </pc:sldMkLst>
        <pc:picChg chg="add">
          <ac:chgData name="Sinclair, Darrin J CIV DLA LOGISTICS OPERATIONS (USA)" userId="2b7425f9-59c9-48fd-be71-9dce35f2164c" providerId="ADAL" clId="{A41999B9-9B75-4558-A94D-DA649513AFED}" dt="2022-12-14T19:55:26.159" v="51" actId="22"/>
          <ac:picMkLst>
            <pc:docMk/>
            <pc:sldMk cId="2206925137" sldId="319"/>
            <ac:picMk id="3" creationId="{D5D5719E-257A-C750-78AC-EF0A74D0AEE0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5:42.788" v="52" actId="22"/>
        <pc:sldMkLst>
          <pc:docMk/>
          <pc:sldMk cId="1345371086" sldId="320"/>
        </pc:sldMkLst>
        <pc:picChg chg="add">
          <ac:chgData name="Sinclair, Darrin J CIV DLA LOGISTICS OPERATIONS (USA)" userId="2b7425f9-59c9-48fd-be71-9dce35f2164c" providerId="ADAL" clId="{A41999B9-9B75-4558-A94D-DA649513AFED}" dt="2022-12-14T19:55:42.788" v="52" actId="22"/>
          <ac:picMkLst>
            <pc:docMk/>
            <pc:sldMk cId="1345371086" sldId="320"/>
            <ac:picMk id="3" creationId="{C06FD7E9-E594-7CE9-7A5B-07A84C78B662}"/>
          </ac:picMkLst>
        </pc:picChg>
      </pc:sldChg>
      <pc:sldChg chg="addSp mod">
        <pc:chgData name="Sinclair, Darrin J CIV DLA LOGISTICS OPERATIONS (USA)" userId="2b7425f9-59c9-48fd-be71-9dce35f2164c" providerId="ADAL" clId="{A41999B9-9B75-4558-A94D-DA649513AFED}" dt="2022-12-14T19:55:56.425" v="53" actId="22"/>
        <pc:sldMkLst>
          <pc:docMk/>
          <pc:sldMk cId="799763811" sldId="321"/>
        </pc:sldMkLst>
        <pc:picChg chg="add">
          <ac:chgData name="Sinclair, Darrin J CIV DLA LOGISTICS OPERATIONS (USA)" userId="2b7425f9-59c9-48fd-be71-9dce35f2164c" providerId="ADAL" clId="{A41999B9-9B75-4558-A94D-DA649513AFED}" dt="2022-12-14T19:55:56.425" v="53" actId="22"/>
          <ac:picMkLst>
            <pc:docMk/>
            <pc:sldMk cId="799763811" sldId="321"/>
            <ac:picMk id="3" creationId="{BD7236A9-A9C6-619D-F781-642AF9C53A0D}"/>
          </ac:picMkLst>
        </pc:picChg>
      </pc:sldChg>
      <pc:sldChg chg="add">
        <pc:chgData name="Sinclair, Darrin J CIV DLA LOGISTICS OPERATIONS (USA)" userId="2b7425f9-59c9-48fd-be71-9dce35f2164c" providerId="ADAL" clId="{A41999B9-9B75-4558-A94D-DA649513AFED}" dt="2022-12-14T19:56:13.724" v="54"/>
        <pc:sldMkLst>
          <pc:docMk/>
          <pc:sldMk cId="3379284284" sldId="336"/>
        </pc:sldMkLst>
      </pc:sldChg>
      <pc:sldChg chg="add">
        <pc:chgData name="Sinclair, Darrin J CIV DLA LOGISTICS OPERATIONS (USA)" userId="2b7425f9-59c9-48fd-be71-9dce35f2164c" providerId="ADAL" clId="{A41999B9-9B75-4558-A94D-DA649513AFED}" dt="2022-12-14T19:56:13.724" v="54"/>
        <pc:sldMkLst>
          <pc:docMk/>
          <pc:sldMk cId="3229893684" sldId="337"/>
        </pc:sldMkLst>
      </pc:sldChg>
      <pc:sldChg chg="add">
        <pc:chgData name="Sinclair, Darrin J CIV DLA LOGISTICS OPERATIONS (USA)" userId="2b7425f9-59c9-48fd-be71-9dce35f2164c" providerId="ADAL" clId="{A41999B9-9B75-4558-A94D-DA649513AFED}" dt="2022-12-14T19:56:13.724" v="54"/>
        <pc:sldMkLst>
          <pc:docMk/>
          <pc:sldMk cId="1800556053" sldId="338"/>
        </pc:sldMkLst>
      </pc:sldChg>
      <pc:sldChg chg="add">
        <pc:chgData name="Sinclair, Darrin J CIV DLA LOGISTICS OPERATIONS (USA)" userId="2b7425f9-59c9-48fd-be71-9dce35f2164c" providerId="ADAL" clId="{A41999B9-9B75-4558-A94D-DA649513AFED}" dt="2022-12-14T19:56:13.724" v="54"/>
        <pc:sldMkLst>
          <pc:docMk/>
          <pc:sldMk cId="924528262" sldId="339"/>
        </pc:sldMkLst>
      </pc:sldChg>
      <pc:sldChg chg="add">
        <pc:chgData name="Sinclair, Darrin J CIV DLA LOGISTICS OPERATIONS (USA)" userId="2b7425f9-59c9-48fd-be71-9dce35f2164c" providerId="ADAL" clId="{A41999B9-9B75-4558-A94D-DA649513AFED}" dt="2022-12-14T19:56:13.724" v="54"/>
        <pc:sldMkLst>
          <pc:docMk/>
          <pc:sldMk cId="3712331540" sldId="340"/>
        </pc:sldMkLst>
      </pc:sldChg>
      <pc:sldChg chg="add">
        <pc:chgData name="Sinclair, Darrin J CIV DLA LOGISTICS OPERATIONS (USA)" userId="2b7425f9-59c9-48fd-be71-9dce35f2164c" providerId="ADAL" clId="{A41999B9-9B75-4558-A94D-DA649513AFED}" dt="2022-12-14T19:56:13.724" v="54"/>
        <pc:sldMkLst>
          <pc:docMk/>
          <pc:sldMk cId="3815166132" sldId="341"/>
        </pc:sldMkLst>
      </pc:sldChg>
      <pc:sldChg chg="add">
        <pc:chgData name="Sinclair, Darrin J CIV DLA LOGISTICS OPERATIONS (USA)" userId="2b7425f9-59c9-48fd-be71-9dce35f2164c" providerId="ADAL" clId="{A41999B9-9B75-4558-A94D-DA649513AFED}" dt="2022-12-14T19:56:13.724" v="54"/>
        <pc:sldMkLst>
          <pc:docMk/>
          <pc:sldMk cId="3371216018" sldId="342"/>
        </pc:sldMkLst>
      </pc:sldChg>
      <pc:sldChg chg="add">
        <pc:chgData name="Sinclair, Darrin J CIV DLA LOGISTICS OPERATIONS (USA)" userId="2b7425f9-59c9-48fd-be71-9dce35f2164c" providerId="ADAL" clId="{A41999B9-9B75-4558-A94D-DA649513AFED}" dt="2022-12-14T19:56:13.724" v="54"/>
        <pc:sldMkLst>
          <pc:docMk/>
          <pc:sldMk cId="1840230050" sldId="343"/>
        </pc:sldMkLst>
      </pc:sldChg>
      <pc:sldChg chg="add">
        <pc:chgData name="Sinclair, Darrin J CIV DLA LOGISTICS OPERATIONS (USA)" userId="2b7425f9-59c9-48fd-be71-9dce35f2164c" providerId="ADAL" clId="{A41999B9-9B75-4558-A94D-DA649513AFED}" dt="2022-12-14T19:56:13.724" v="54"/>
        <pc:sldMkLst>
          <pc:docMk/>
          <pc:sldMk cId="758197251" sldId="344"/>
        </pc:sldMkLst>
      </pc:sldChg>
      <pc:sldChg chg="add">
        <pc:chgData name="Sinclair, Darrin J CIV DLA LOGISTICS OPERATIONS (USA)" userId="2b7425f9-59c9-48fd-be71-9dce35f2164c" providerId="ADAL" clId="{A41999B9-9B75-4558-A94D-DA649513AFED}" dt="2022-12-14T19:56:13.724" v="54"/>
        <pc:sldMkLst>
          <pc:docMk/>
          <pc:sldMk cId="2877918402" sldId="345"/>
        </pc:sldMkLst>
      </pc:sldChg>
      <pc:sldChg chg="add">
        <pc:chgData name="Sinclair, Darrin J CIV DLA LOGISTICS OPERATIONS (USA)" userId="2b7425f9-59c9-48fd-be71-9dce35f2164c" providerId="ADAL" clId="{A41999B9-9B75-4558-A94D-DA649513AFED}" dt="2022-12-14T19:56:13.724" v="54"/>
        <pc:sldMkLst>
          <pc:docMk/>
          <pc:sldMk cId="2630921523" sldId="346"/>
        </pc:sldMkLst>
      </pc:sldChg>
      <pc:sldChg chg="add">
        <pc:chgData name="Sinclair, Darrin J CIV DLA LOGISTICS OPERATIONS (USA)" userId="2b7425f9-59c9-48fd-be71-9dce35f2164c" providerId="ADAL" clId="{A41999B9-9B75-4558-A94D-DA649513AFED}" dt="2022-12-14T19:56:13.724" v="54"/>
        <pc:sldMkLst>
          <pc:docMk/>
          <pc:sldMk cId="4186041183" sldId="347"/>
        </pc:sldMkLst>
      </pc:sldChg>
      <pc:sldChg chg="add">
        <pc:chgData name="Sinclair, Darrin J CIV DLA LOGISTICS OPERATIONS (USA)" userId="2b7425f9-59c9-48fd-be71-9dce35f2164c" providerId="ADAL" clId="{A41999B9-9B75-4558-A94D-DA649513AFED}" dt="2022-12-14T19:56:13.724" v="54"/>
        <pc:sldMkLst>
          <pc:docMk/>
          <pc:sldMk cId="3536033982" sldId="348"/>
        </pc:sldMkLst>
      </pc:sldChg>
      <pc:sldChg chg="add">
        <pc:chgData name="Sinclair, Darrin J CIV DLA LOGISTICS OPERATIONS (USA)" userId="2b7425f9-59c9-48fd-be71-9dce35f2164c" providerId="ADAL" clId="{A41999B9-9B75-4558-A94D-DA649513AFED}" dt="2022-12-14T19:56:13.724" v="54"/>
        <pc:sldMkLst>
          <pc:docMk/>
          <pc:sldMk cId="1205793295" sldId="34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85764-3113-48E8-6398-B123490AC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1D0EB6-5B43-D10F-F5C3-29655EAB5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13AD6-2A42-73B8-680E-2E35E09E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5D721-7526-0584-D834-F761B493D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8086F-5DC6-61B0-4C62-01ED13E79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41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E358C-5288-1E94-E7E5-2CE06B090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76C654-C27E-895C-C15B-D8C1BD924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7F1CD-AF68-0D97-1E3E-73F0E7BCD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B3A76-A95A-9E1A-DD63-ED015C7B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16A38-A461-8DCC-93A1-8879E7EC1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50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60B728-4EAA-A4BC-D506-B87FB5998A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8B766-D089-3498-A9FC-315F8D409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B7089-40F0-DDA1-3062-D478DDFE8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04C7A-89FA-FBDB-B78E-6A55C349F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846BF-762D-5910-854C-A37B5F302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43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4015D-A869-EDBD-4EA9-49F2C9182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46D78-C280-05B4-9C55-A524C88B9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98F84-061C-22E5-B5FF-1DFB9DDD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3C61F-6A00-2C8A-2E48-5FBD02647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3C680-4687-D50B-BAA5-B5276616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6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A6133-789E-B5AF-7367-0A28DCC48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F7A12-974B-564F-B25B-1BA0FB5FB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261C-6C3F-D78B-ED6D-31F4596B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8869-1831-F183-80FF-2ABB0F2FD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B5509-6793-C38A-7D3B-6750D528F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59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31DB0-0C3F-E2CF-7896-9FF98999E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3536C-ACB0-D099-371D-FD8FBC3653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C8A23-52D5-F9A2-E551-3BEACF909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73C8F-B6A4-2E20-042D-CFD67B0BF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4E785-D56B-349F-76DA-FC78319F1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476197-1F73-A131-E6D2-84E79991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12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2497F-E1CB-C2B0-05DD-0E767F782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CD72E-581E-3603-5C26-C28BFE6F8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D92063-5096-116C-3013-ACBED724E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238DCD-735F-93C9-3959-BA63A4FBB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B09F6A-FD44-BD21-120B-1E602C7E8B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5E324E-F789-D701-E9AD-06076A6C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526F6D-3B74-5780-8128-FC9AD1948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EDF7D-2AAE-8349-F8C0-514933B5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97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43F66-0CA6-423E-FD3E-7F8DAEE8D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E01A1-F141-CAAC-1E54-C923C59CA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9A8CD-3A96-AB22-EC93-F639521A1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15BCC0-BD69-5E9D-6341-ABA0C2DEC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0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58E247-566C-AF23-0C41-3C1B8B19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24EC2E-162C-EBE6-8B75-2DFA3C9F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A7F4C-01E2-37F9-5350-24ECDB20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2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5417-553D-574D-0486-DA99F579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0A7C3-DA76-EE7D-DD13-CFCF1512E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64556-6585-3D03-9B79-601A98025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D413C-F4CB-9F95-AB1C-1659D27D4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1789A-F248-1509-2811-35F3E59E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35DEB-C03C-2793-8967-6CEDD446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0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1D905-A8EE-9C1F-A9AD-4B8562B28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73665F-DAAA-E265-271E-735B2CF3D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EB9DB-DF72-A87E-EB68-66BEA3C66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2AD49-9320-2C52-0B36-72F3B247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E05EC-D835-2911-074B-5262D567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46902-C5C0-BE1B-F25C-57F14C922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02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D72648-8CF6-8287-A588-75C82E01C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4C75E-85F5-9DA1-4CF6-21F59F32F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6CA93-7877-DCE7-C224-2C2D554C28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A6C1F-B1D3-45A2-B191-26C73DB2FCE6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C9FDA-574A-7CBC-E81C-95D278CED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2FDF3-3643-F3A8-AD14-1190DB8A6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6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F478C8-38D7-90B1-94CF-D76DEB77A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19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C45F8-075A-ED6F-4D9B-CF902776E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09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7EBC9B-BC15-CF48-FBBD-E9928B845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147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5C0ED2-FC8B-AC78-97B6-241F448BB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339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A76AF1-272B-3425-681D-D4A5EDCAD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578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1FCB49-862D-8374-CCFE-8C0073870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087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CC062-6C10-C7F3-976F-1E2FFC3E0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8509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5F52A4-5102-58D6-3EE9-00248DCC3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106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B9313C-D2EA-DA36-9C00-491FF4EE9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1932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327900-D5A1-1D9C-5E21-FBD8D382D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2593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7A099E-EEA7-CFFD-D1DA-CEA389B9D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6917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42AAB-2514-557B-12D1-65BF9E2DF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21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516AAA-FC06-86E2-BC81-95D8DD676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128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101A1-C2CA-DBEB-14A0-6CF4799EB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315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979FD0-C930-079B-688E-63573CBAE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075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D6ACA-6247-31E2-AF74-43D4B5C9B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8041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F34C2-E1FB-6567-1876-047FF5AAF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671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301540-B082-8EE6-5C93-A082D4001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3042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F81330-30CE-E964-2060-817F52E70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5610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8D3AE0-BC47-E9B9-3C2C-4CC455DAC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4969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9E3CA0-BDEF-E36F-838E-7B8A8C73D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1039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30B0A-923C-C6FF-C4FC-975BBC064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0399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5B81B5-0B19-B458-060B-8420D3A0B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94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CF7190-07DF-7357-F996-6F7ED3119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3788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87DCFB-62C9-E91F-711F-4D3E34D04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5793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007A1-8601-0F44-B197-DBC4BB6D9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8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CE103D-B1FE-569F-4663-DC89B6E6C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3822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5C83A5-BF36-69F6-1890-3F59639F8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2228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EC2635-A32C-ED5A-55DA-08C32ACE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1495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ED1280-6682-27F3-F159-FAC52AC50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6847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0EB294-D0E8-ED56-E7CD-E92E64715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5717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8453BB-4F04-E9ED-C3F0-B35EC3FDD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3415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BD7E55-DCF4-51F5-1DDC-91AE09AF3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277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758604-3EF9-DD49-9201-EA91C1F4B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57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8E736E-1D44-7CF6-63F9-57C336E0A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7632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2FA707-4C8F-8E45-2588-4FD27ED60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0691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1BB5A-9BEA-795B-2D1D-C0FA3E21B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2573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60A2F7-389A-9399-3B39-7F0F5A10E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0799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8535C-2A69-D5CC-E6CD-578935ABC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482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CBB3CB-02AB-03FD-6582-74899AFB0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212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E81F3-7E72-9FA4-4D87-DB995F77E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9676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40A755-CB7C-34F8-D1A7-DE03B074F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3510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92BD69-0E8B-FDAC-849F-D3650099C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8242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6661E0-60C3-06CD-A9F7-FE1D3138C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6673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092AA4-8BFE-EB8F-A41E-C6CE9BAEB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81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2EB62A-48A0-3B70-200F-19B8ECFEA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4527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796A5-3677-2FF1-0B37-CBEA30AFD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0472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D074D1-A9E7-ABCF-C63C-211D6B1C1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5909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8AD457-0B0E-0C96-77CA-825064ECF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1562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B14A5-C23D-580D-D54C-196A41A30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2654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0BA2E2-C1BD-FDE0-C24F-CB6220427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9080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3040CC-BABB-5CB7-7C67-FF66C32FD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3959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9E3F94-021F-1DD1-4840-3C7501342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0114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DB50C-B2FC-0FA8-B3AA-59FB1919C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5333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DB55C4-77A6-F024-0B6F-88C3E6FB3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338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25594B-F31F-E478-F743-4025E7099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67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505EEF-D2E2-1D01-199A-BE6F8159E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5198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FEF2FE-22C3-164D-A2CB-4969DAE1D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9728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EA3329-A386-B986-559A-9D87B1742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4737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38F65-73D3-1C44-2307-FD100C82A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5370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52E97-59F4-A2A6-0B3C-271076040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7709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DEEF19-1925-24F1-0E11-4FBF6EDAC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589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05631A-A16E-1F06-5750-DF510066A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7795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A8F7DC-CF7B-8BD0-87BE-95BC2AF72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4475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D9FFE4-4153-FADD-7E13-76C4074E4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2242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3724BF-631A-B4DE-8AD0-466057883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2918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EF8AB9-890C-E511-A177-C781B5424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67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991E2B-E344-D844-EB99-AC2B5F9FC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6220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C5AE8-4EF9-3E5B-8A55-1A2E30AB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7212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6B196-65C8-656A-3107-196463804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8073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E070B9-9BCF-7E5F-478A-4AF2EE02E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415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5CB9B-A716-8A15-4F51-0E7240DFC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2857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D6EBA-2F6B-FE5D-204E-BF089FFBF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9085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8D9A2-EB93-079C-1668-E6B4D3616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3209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E6182E-53BB-1BE7-212B-AF1E18CB5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277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7C7042-D290-BDE7-48D7-2E386420D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13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6F8F8-DB2A-EA1A-085A-E8DF89B7A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96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34A535-7A33-8AD3-3D4F-2CCA720C3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11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40264-6C06-009D-1AA1-1120E8519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32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BDFA7-6562-A2D1-7E46-9BFE0866B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92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090AD8-C132-39F7-3A1F-01BE518F6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26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BCCD79-02D2-0A77-4FCB-00C45A22E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30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C34098-3ABA-5D1D-0C41-910CE5A94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08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B1FA7E-A7D7-B75F-78A1-C92998898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4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4A2FC6-E011-F4BB-E0D7-910371082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02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90B57-229A-0D55-FBD1-FFE3DB2EE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03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1AEF6B-4461-9D24-1F94-A5D35B221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39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C3A000-E28E-86FE-8654-7D57E54DE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85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7716F7-8122-714E-A28C-9A3EA20B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98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18A12A-8621-1939-5732-C7C52EDDC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71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A038DE-14AE-5AA7-0F40-D598E9056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38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F7384-A27A-C8DB-AD52-D8C08622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77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1D676E-95F7-3145-8691-F51F13B65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90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67227-DF6E-18D2-0C2E-807EAF4A4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11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E62F4F-D3DD-91A8-29C1-BA5309B72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74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9A595-7AD9-FFA8-361C-B736FE314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02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D4350E-8E1F-6AEE-37C9-D7440BD26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5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6BA71A-ED32-3A18-EB02-7D9701DEE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10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604993-52FE-72AD-A23A-A1C4E860F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902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990E4D-B5C6-04F8-0F72-652CC0EB5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431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F09295-757A-BFAF-DDC0-12F70FAAC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97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BF9B2C-6A96-A888-671D-64EF44886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03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B07B4-6A42-2BDB-076D-227DF6BC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399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1E29A9-ADF4-B502-798D-13F45448F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17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F20BCC-37FE-B76C-B90A-DF60C937B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00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7FEE42-B3B9-394D-C785-961A6B711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927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F6BD9-3DA2-EDE5-7D04-9336F8B73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686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3FC14-DA2D-ACDE-478C-7C53F4445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258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C06ED-95FE-3CC5-B3FF-90ECC136B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10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A1B0D-736A-6CF4-B988-1B82EB023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860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42B101-3FC5-B4F6-EA5C-DD0BC636F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801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199413-0F5C-AF20-032B-A95FA5832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38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052D29-25C1-01E0-B765-318580FAD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174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D01B9-E879-F3DF-ED14-4043ABD23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758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F75F97-34F1-A7BF-E119-011563011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409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75776A-4127-7FB1-7C49-BC540EC79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673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0F3EA6-E413-F03C-3B7A-948699700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887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672F5A-088C-67EA-1673-1CC65659E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071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240192-F990-6683-8EBE-75C914744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38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48FFF-2C3D-2FC0-575F-073C35872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136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4217CC-44B2-F870-EFA8-C38A8F19B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399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B8B00-8CEF-809B-C504-5C7E467E1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855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EAF80-933C-F219-4EBE-4D203DD87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29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51EB72-989C-CF72-E682-492ACD665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659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D5719E-257A-C750-78AC-EF0A74D0A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251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6FD7E9-E594-7CE9-7A5B-07A84C78B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710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7236A9-A9C6-619D-F781-642AF9C53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638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0D107-AE42-9C22-19DE-F69A65B0F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856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15039C-6D9D-2FCC-A79D-A7CC2F32F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833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5E9C0A-6885-1272-CF6A-B710071EB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893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31FF3C-1C25-E7BB-DD0C-9615EA978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178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CFA370-53DC-4C87-2FB8-411A01A47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208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25DAD-8BBF-D9C1-85F7-FDE90BC05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708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1060A1-A6A4-74BE-DB01-C323B5F41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15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5B526-1973-024C-B4B7-A43AA73C8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362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8259ED-89F7-826A-DA44-CAD195D08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905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1DC90-4B94-35EF-A3C5-8318E02FC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190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C9849-FE1C-C378-5092-3DAECB492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750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0F9DC2-8FFD-DB8F-6F54-BEA1A4F2E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970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215C53-8E34-E926-FA47-AA103AAA3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216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0FCC64-95BB-D828-F5E7-11D451FF5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45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2635F-96D7-35CC-8C6F-8140B5989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476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5A3CB0-FCAA-2A18-71C7-636563A81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842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83AA03-6CC1-C407-89F6-BF65C89E8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936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4AB6AF-BBCB-1C91-F602-11937CF72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56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D7291-328A-3DF5-7348-9403F084C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059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C016FD-3EAF-0444-C8C1-AEE31421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282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F2547A-9386-45C6-576E-4002F4CBC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315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4ED6DB-35F9-D853-F6AA-BB6340CA0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61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3BE166-911F-E195-F762-9646214A1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160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C2EACA-7D31-5B19-FA5F-5000A67FE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300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5454E-043D-89B9-603A-95007AD21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972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4B4D8-2511-8C2D-B136-F93E89869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184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0A5195-98AE-FAC5-01CD-6758F5AA5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215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CB870-8BE5-F83B-700B-1ECF40F9B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411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7F6188-6A61-3D07-E9DD-9E0DDDB0A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33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390F8E-1F73-F0C8-6033-65555405E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230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430B5-F889-0276-D2E1-8EB5DFDAE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9329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D6F369-B2C8-D0F4-BD44-47C95D9D8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382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4F65C-94FB-C958-EE75-94E41E379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203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DEC191-A58D-D34A-FC1E-BA3BD2D1D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204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5839BD-8A0A-5219-BAF0-5B21F305F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920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25BCD2-E495-DACD-08C2-0A5994E5C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644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BA87E0-03D1-DA58-8CB5-F816C2CCB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537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145448-81E7-B9BE-0724-FCCCCF48B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587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F34801-BDAE-95C2-54B2-770561785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867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6281EA-F8F8-B6D9-76EB-27F24AE03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08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0</Words>
  <Application>Microsoft Office PowerPoint</Application>
  <PresentationFormat>Widescreen</PresentationFormat>
  <Paragraphs>0</Paragraphs>
  <Slides>167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167</vt:i4>
      </vt:variant>
    </vt:vector>
  </HeadingPairs>
  <TitlesOfParts>
    <vt:vector size="17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Sinclair, Darrin J CIV DLA LOGISTICS OPERATIONS (USA)</dc:creator>
  <cp:lastModifiedBy>Sinclair, Darrin J CIV DLA LOGISTICS OPERATIONS (USA)</cp:lastModifiedBy>
  <cp:revision>1</cp:revision>
  <dcterms:created xsi:type="dcterms:W3CDTF">2022-12-14T18:24:14Z</dcterms:created>
  <dcterms:modified xsi:type="dcterms:W3CDTF">2022-12-15T14:48:56Z</dcterms:modified>
</cp:coreProperties>
</file>